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0" r:id="rId3"/>
  </p:sldMasterIdLst>
  <p:notesMasterIdLst>
    <p:notesMasterId r:id="rId16"/>
  </p:notesMasterIdLst>
  <p:sldIdLst>
    <p:sldId id="256" r:id="rId4"/>
    <p:sldId id="511" r:id="rId5"/>
    <p:sldId id="567" r:id="rId6"/>
    <p:sldId id="572" r:id="rId7"/>
    <p:sldId id="357" r:id="rId8"/>
    <p:sldId id="573" r:id="rId9"/>
    <p:sldId id="568" r:id="rId10"/>
    <p:sldId id="587" r:id="rId11"/>
    <p:sldId id="575" r:id="rId12"/>
    <p:sldId id="352" r:id="rId13"/>
    <p:sldId id="570" r:id="rId14"/>
    <p:sldId id="578" r:id="rId15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1922EC-EF83-4BD8-8BD2-48ADC5FB0020}">
          <p14:sldIdLst>
            <p14:sldId id="256"/>
            <p14:sldId id="511"/>
            <p14:sldId id="567"/>
            <p14:sldId id="572"/>
            <p14:sldId id="357"/>
            <p14:sldId id="573"/>
            <p14:sldId id="568"/>
            <p14:sldId id="587"/>
            <p14:sldId id="575"/>
            <p14:sldId id="352"/>
            <p14:sldId id="570"/>
            <p14:sldId id="578"/>
          </p14:sldIdLst>
        </p14:section>
        <p14:section name="Раздел без заголовка" id="{9D8AEC82-E4A1-4E0C-BF51-6C9B930429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99B"/>
    <a:srgbClr val="7CD6BA"/>
    <a:srgbClr val="552579"/>
    <a:srgbClr val="BDC6E1"/>
    <a:srgbClr val="B2BCDC"/>
    <a:srgbClr val="FFCCCC"/>
    <a:srgbClr val="BED4B4"/>
    <a:srgbClr val="CFD5E9"/>
    <a:srgbClr val="6678BA"/>
    <a:srgbClr val="788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6374" autoAdjust="0"/>
  </p:normalViewPr>
  <p:slideViewPr>
    <p:cSldViewPr snapToGrid="0" snapToObjects="1">
      <p:cViewPr varScale="1">
        <p:scale>
          <a:sx n="110" d="100"/>
          <a:sy n="110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2479D-CB05-43E2-B86F-A3003C93A6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E070A-896F-4909-9EF1-4D3C129117C9}">
      <dgm:prSet phldrT="[Текст]" custT="1"/>
      <dgm:spPr>
        <a:solidFill>
          <a:schemeClr val="accent5"/>
        </a:solidFill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- 9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5A36F0F0-514D-4D09-A4E9-60EFA49A892A}" type="parTrans" cxnId="{353DDFFD-EB68-4618-A3AE-AB90499C1F33}">
      <dgm:prSet/>
      <dgm:spPr/>
      <dgm:t>
        <a:bodyPr/>
        <a:lstStyle/>
        <a:p>
          <a:endParaRPr lang="ru-RU"/>
        </a:p>
      </dgm:t>
    </dgm:pt>
    <dgm:pt modelId="{9F4F850D-6AF3-4345-A4DE-8F0B89421407}" type="sibTrans" cxnId="{353DDFFD-EB68-4618-A3AE-AB90499C1F33}">
      <dgm:prSet/>
      <dgm:spPr/>
      <dgm:t>
        <a:bodyPr/>
        <a:lstStyle/>
        <a:p>
          <a:endParaRPr lang="ru-RU"/>
        </a:p>
      </dgm:t>
    </dgm:pt>
    <dgm:pt modelId="{FBCAE4A1-DD89-492B-9B36-CE9B19F8F811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 и 2 предмета по выбору). </a:t>
          </a:r>
        </a:p>
      </dgm:t>
    </dgm:pt>
    <dgm:pt modelId="{74BCA76E-F9D7-498F-B2FF-9F9D0D2F96B9}" type="parTrans" cxnId="{EB028B85-C218-4947-AB32-B9EA08243EE0}">
      <dgm:prSet/>
      <dgm:spPr/>
      <dgm:t>
        <a:bodyPr/>
        <a:lstStyle/>
        <a:p>
          <a:endParaRPr lang="ru-RU"/>
        </a:p>
      </dgm:t>
    </dgm:pt>
    <dgm:pt modelId="{C137F402-75AE-49B2-A2D6-CFD6D8080E29}" type="sibTrans" cxnId="{EB028B85-C218-4947-AB32-B9EA08243EE0}">
      <dgm:prSet/>
      <dgm:spPr/>
      <dgm:t>
        <a:bodyPr/>
        <a:lstStyle/>
        <a:p>
          <a:endParaRPr lang="ru-RU"/>
        </a:p>
      </dgm:t>
    </dgm:pt>
    <dgm:pt modelId="{5B603CD3-BBDC-4CEF-8ED6-1E216AEF579D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gm:t>
    </dgm:pt>
    <dgm:pt modelId="{A6B96881-C325-4BCC-B4A6-21107E798024}" type="parTrans" cxnId="{23062511-1BDC-4C0C-B167-ECDA62B67F50}">
      <dgm:prSet/>
      <dgm:spPr/>
      <dgm:t>
        <a:bodyPr/>
        <a:lstStyle/>
        <a:p>
          <a:endParaRPr lang="ru-RU"/>
        </a:p>
      </dgm:t>
    </dgm:pt>
    <dgm:pt modelId="{D0083FC3-15EB-4C72-8EAB-E38B717664DD}" type="sibTrans" cxnId="{23062511-1BDC-4C0C-B167-ECDA62B67F50}">
      <dgm:prSet/>
      <dgm:spPr/>
      <dgm:t>
        <a:bodyPr/>
        <a:lstStyle/>
        <a:p>
          <a:endParaRPr lang="ru-RU"/>
        </a:p>
      </dgm:t>
    </dgm:pt>
    <dgm:pt modelId="{4DEF1256-8A38-4B08-97FA-C2BA08AF0B88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</dgm:t>
    </dgm:pt>
    <dgm:pt modelId="{144DBDE3-93E2-400E-9012-CD7957C58494}" type="parTrans" cxnId="{78A7EA17-38C9-4D52-A684-328935D57937}">
      <dgm:prSet/>
      <dgm:spPr/>
      <dgm:t>
        <a:bodyPr/>
        <a:lstStyle/>
        <a:p>
          <a:endParaRPr lang="ru-RU"/>
        </a:p>
      </dgm:t>
    </dgm:pt>
    <dgm:pt modelId="{B4AA644C-4FF3-4CEB-BA9E-AB2ED0D541B9}" type="sibTrans" cxnId="{78A7EA17-38C9-4D52-A684-328935D57937}">
      <dgm:prSet/>
      <dgm:spPr/>
      <dgm:t>
        <a:bodyPr/>
        <a:lstStyle/>
        <a:p>
          <a:endParaRPr lang="ru-RU"/>
        </a:p>
      </dgm:t>
    </dgm:pt>
    <dgm:pt modelId="{8C6CA40C-4D95-4DD2-8A85-34D712B8CA4A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gm:t>
    </dgm:pt>
    <dgm:pt modelId="{F6670282-0B08-4A30-90A5-2742745B9C09}" type="parTrans" cxnId="{D70D37DA-DB90-4CEC-8C12-56E580DAEB64}">
      <dgm:prSet/>
      <dgm:spPr/>
      <dgm:t>
        <a:bodyPr/>
        <a:lstStyle/>
        <a:p>
          <a:endParaRPr lang="ru-RU"/>
        </a:p>
      </dgm:t>
    </dgm:pt>
    <dgm:pt modelId="{B2A41206-0067-4E43-847A-C6D85618DF4A}" type="sibTrans" cxnId="{D70D37DA-DB90-4CEC-8C12-56E580DAEB64}">
      <dgm:prSet/>
      <dgm:spPr/>
      <dgm:t>
        <a:bodyPr/>
        <a:lstStyle/>
        <a:p>
          <a:endParaRPr lang="ru-RU"/>
        </a:p>
      </dgm:t>
    </dgm:pt>
    <dgm:pt modelId="{2F5CD211-4876-4371-B3C4-E96D3534283C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Сокращают количество экзаменов до двух обязательных!</a:t>
          </a:r>
        </a:p>
      </dgm:t>
    </dgm:pt>
    <dgm:pt modelId="{F8825804-E31E-4DC4-B681-1283D3DD0EF1}" type="parTrans" cxnId="{B1B8ED40-8992-4A57-BC07-8399FCDFAC35}">
      <dgm:prSet/>
      <dgm:spPr/>
      <dgm:t>
        <a:bodyPr/>
        <a:lstStyle/>
        <a:p>
          <a:endParaRPr lang="ru-RU"/>
        </a:p>
      </dgm:t>
    </dgm:pt>
    <dgm:pt modelId="{D8FF0C75-1F61-49CE-823F-0F510B9194B0}" type="sibTrans" cxnId="{B1B8ED40-8992-4A57-BC07-8399FCDFAC35}">
      <dgm:prSet/>
      <dgm:spPr/>
      <dgm:t>
        <a:bodyPr/>
        <a:lstStyle/>
        <a:p>
          <a:endParaRPr lang="ru-RU"/>
        </a:p>
      </dgm:t>
    </dgm:pt>
    <dgm:pt modelId="{074DC576-3799-4DD7-9265-D304AC5EE48C}" type="pres">
      <dgm:prSet presAssocID="{0372479D-CB05-43E2-B86F-A3003C93A6AF}" presName="Name0" presStyleCnt="0">
        <dgm:presLayoutVars>
          <dgm:dir/>
          <dgm:animLvl val="lvl"/>
          <dgm:resizeHandles val="exact"/>
        </dgm:presLayoutVars>
      </dgm:prSet>
      <dgm:spPr/>
    </dgm:pt>
    <dgm:pt modelId="{B778BD33-4543-4043-BFF8-0C7290884238}" type="pres">
      <dgm:prSet presAssocID="{9CFE070A-896F-4909-9EF1-4D3C129117C9}" presName="linNode" presStyleCnt="0"/>
      <dgm:spPr/>
    </dgm:pt>
    <dgm:pt modelId="{15B0345F-08DF-40B4-9332-66145C86C1A3}" type="pres">
      <dgm:prSet presAssocID="{9CFE070A-896F-4909-9EF1-4D3C129117C9}" presName="parentText" presStyleLbl="node1" presStyleIdx="0" presStyleCnt="2" custScaleY="117341" custLinFactNeighborX="-1495" custLinFactNeighborY="-2">
        <dgm:presLayoutVars>
          <dgm:chMax val="1"/>
          <dgm:bulletEnabled val="1"/>
        </dgm:presLayoutVars>
      </dgm:prSet>
      <dgm:spPr/>
    </dgm:pt>
    <dgm:pt modelId="{CC403F9F-3DF4-4060-9A49-02B83109AED8}" type="pres">
      <dgm:prSet presAssocID="{9CFE070A-896F-4909-9EF1-4D3C129117C9}" presName="descendantText" presStyleLbl="alignAccFollowNode1" presStyleIdx="0" presStyleCnt="2" custScaleX="101375" custScaleY="146586">
        <dgm:presLayoutVars>
          <dgm:bulletEnabled val="1"/>
        </dgm:presLayoutVars>
      </dgm:prSet>
      <dgm:spPr/>
    </dgm:pt>
    <dgm:pt modelId="{9B0B9E25-3823-448F-B537-3B14C55D2B42}" type="pres">
      <dgm:prSet presAssocID="{9F4F850D-6AF3-4345-A4DE-8F0B89421407}" presName="sp" presStyleCnt="0"/>
      <dgm:spPr/>
    </dgm:pt>
    <dgm:pt modelId="{6442B9E9-4DF6-4B89-88FD-AB912303CB16}" type="pres">
      <dgm:prSet presAssocID="{5B603CD3-BBDC-4CEF-8ED6-1E216AEF579D}" presName="linNode" presStyleCnt="0"/>
      <dgm:spPr/>
    </dgm:pt>
    <dgm:pt modelId="{56F0168E-E8D3-456C-8F05-EF1682376189}" type="pres">
      <dgm:prSet presAssocID="{5B603CD3-BBDC-4CEF-8ED6-1E216AEF579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196134E-C89A-4CA9-A119-544BF4A08674}" type="pres">
      <dgm:prSet presAssocID="{5B603CD3-BBDC-4CEF-8ED6-1E216AEF579D}" presName="descendantText" presStyleLbl="alignAccFollowNode1" presStyleIdx="1" presStyleCnt="2" custScaleY="123308" custLinFactNeighborY="-4749">
        <dgm:presLayoutVars>
          <dgm:bulletEnabled val="1"/>
        </dgm:presLayoutVars>
      </dgm:prSet>
      <dgm:spPr/>
    </dgm:pt>
  </dgm:ptLst>
  <dgm:cxnLst>
    <dgm:cxn modelId="{23062511-1BDC-4C0C-B167-ECDA62B67F50}" srcId="{0372479D-CB05-43E2-B86F-A3003C93A6AF}" destId="{5B603CD3-BBDC-4CEF-8ED6-1E216AEF579D}" srcOrd="1" destOrd="0" parTransId="{A6B96881-C325-4BCC-B4A6-21107E798024}" sibTransId="{D0083FC3-15EB-4C72-8EAB-E38B717664DD}"/>
    <dgm:cxn modelId="{78A7EA17-38C9-4D52-A684-328935D57937}" srcId="{5B603CD3-BBDC-4CEF-8ED6-1E216AEF579D}" destId="{4DEF1256-8A38-4B08-97FA-C2BA08AF0B88}" srcOrd="0" destOrd="0" parTransId="{144DBDE3-93E2-400E-9012-CD7957C58494}" sibTransId="{B4AA644C-4FF3-4CEB-BA9E-AB2ED0D541B9}"/>
    <dgm:cxn modelId="{09165420-EB90-4F6C-925D-1E93AFB3E806}" type="presOf" srcId="{5B603CD3-BBDC-4CEF-8ED6-1E216AEF579D}" destId="{56F0168E-E8D3-456C-8F05-EF1682376189}" srcOrd="0" destOrd="0" presId="urn:microsoft.com/office/officeart/2005/8/layout/vList5"/>
    <dgm:cxn modelId="{78AE0D2C-5BF2-49CF-BE83-EFD5001E6530}" type="presOf" srcId="{8C6CA40C-4D95-4DD2-8A85-34D712B8CA4A}" destId="{CC403F9F-3DF4-4060-9A49-02B83109AED8}" srcOrd="0" destOrd="1" presId="urn:microsoft.com/office/officeart/2005/8/layout/vList5"/>
    <dgm:cxn modelId="{17ADFE31-C979-4CB6-9A9E-5AA1FFC097BA}" type="presOf" srcId="{9CFE070A-896F-4909-9EF1-4D3C129117C9}" destId="{15B0345F-08DF-40B4-9332-66145C86C1A3}" srcOrd="0" destOrd="0" presId="urn:microsoft.com/office/officeart/2005/8/layout/vList5"/>
    <dgm:cxn modelId="{B1B8ED40-8992-4A57-BC07-8399FCDFAC35}" srcId="{5B603CD3-BBDC-4CEF-8ED6-1E216AEF579D}" destId="{2F5CD211-4876-4371-B3C4-E96D3534283C}" srcOrd="1" destOrd="0" parTransId="{F8825804-E31E-4DC4-B681-1283D3DD0EF1}" sibTransId="{D8FF0C75-1F61-49CE-823F-0F510B9194B0}"/>
    <dgm:cxn modelId="{FA53677A-8446-453B-8245-C58B93740B3A}" type="presOf" srcId="{4DEF1256-8A38-4B08-97FA-C2BA08AF0B88}" destId="{5196134E-C89A-4CA9-A119-544BF4A08674}" srcOrd="0" destOrd="0" presId="urn:microsoft.com/office/officeart/2005/8/layout/vList5"/>
    <dgm:cxn modelId="{EB028B85-C218-4947-AB32-B9EA08243EE0}" srcId="{9CFE070A-896F-4909-9EF1-4D3C129117C9}" destId="{FBCAE4A1-DD89-492B-9B36-CE9B19F8F811}" srcOrd="0" destOrd="0" parTransId="{74BCA76E-F9D7-498F-B2FF-9F9D0D2F96B9}" sibTransId="{C137F402-75AE-49B2-A2D6-CFD6D8080E29}"/>
    <dgm:cxn modelId="{2610A5C2-0F22-4137-800F-B82A76660A4F}" type="presOf" srcId="{FBCAE4A1-DD89-492B-9B36-CE9B19F8F811}" destId="{CC403F9F-3DF4-4060-9A49-02B83109AED8}" srcOrd="0" destOrd="0" presId="urn:microsoft.com/office/officeart/2005/8/layout/vList5"/>
    <dgm:cxn modelId="{D70D37DA-DB90-4CEC-8C12-56E580DAEB64}" srcId="{9CFE070A-896F-4909-9EF1-4D3C129117C9}" destId="{8C6CA40C-4D95-4DD2-8A85-34D712B8CA4A}" srcOrd="1" destOrd="0" parTransId="{F6670282-0B08-4A30-90A5-2742745B9C09}" sibTransId="{B2A41206-0067-4E43-847A-C6D85618DF4A}"/>
    <dgm:cxn modelId="{7A550BDC-809E-4B9F-A436-4EAB65F17F48}" type="presOf" srcId="{2F5CD211-4876-4371-B3C4-E96D3534283C}" destId="{5196134E-C89A-4CA9-A119-544BF4A08674}" srcOrd="0" destOrd="1" presId="urn:microsoft.com/office/officeart/2005/8/layout/vList5"/>
    <dgm:cxn modelId="{272CF0F2-935A-4910-89D9-B50C909CA8AB}" type="presOf" srcId="{0372479D-CB05-43E2-B86F-A3003C93A6AF}" destId="{074DC576-3799-4DD7-9265-D304AC5EE48C}" srcOrd="0" destOrd="0" presId="urn:microsoft.com/office/officeart/2005/8/layout/vList5"/>
    <dgm:cxn modelId="{353DDFFD-EB68-4618-A3AE-AB90499C1F33}" srcId="{0372479D-CB05-43E2-B86F-A3003C93A6AF}" destId="{9CFE070A-896F-4909-9EF1-4D3C129117C9}" srcOrd="0" destOrd="0" parTransId="{5A36F0F0-514D-4D09-A4E9-60EFA49A892A}" sibTransId="{9F4F850D-6AF3-4345-A4DE-8F0B89421407}"/>
    <dgm:cxn modelId="{EE1CB82B-E9CB-4BF6-A5F0-4AE8AB67CE08}" type="presParOf" srcId="{074DC576-3799-4DD7-9265-D304AC5EE48C}" destId="{B778BD33-4543-4043-BFF8-0C7290884238}" srcOrd="0" destOrd="0" presId="urn:microsoft.com/office/officeart/2005/8/layout/vList5"/>
    <dgm:cxn modelId="{8E0B97A4-264B-4776-A703-5C66C8C0BE95}" type="presParOf" srcId="{B778BD33-4543-4043-BFF8-0C7290884238}" destId="{15B0345F-08DF-40B4-9332-66145C86C1A3}" srcOrd="0" destOrd="0" presId="urn:microsoft.com/office/officeart/2005/8/layout/vList5"/>
    <dgm:cxn modelId="{F2743410-30D0-4F54-853A-DB6A4D94C966}" type="presParOf" srcId="{B778BD33-4543-4043-BFF8-0C7290884238}" destId="{CC403F9F-3DF4-4060-9A49-02B83109AED8}" srcOrd="1" destOrd="0" presId="urn:microsoft.com/office/officeart/2005/8/layout/vList5"/>
    <dgm:cxn modelId="{9EA9EF0D-FD72-4AF5-8365-C55A77EB57E3}" type="presParOf" srcId="{074DC576-3799-4DD7-9265-D304AC5EE48C}" destId="{9B0B9E25-3823-448F-B537-3B14C55D2B42}" srcOrd="1" destOrd="0" presId="urn:microsoft.com/office/officeart/2005/8/layout/vList5"/>
    <dgm:cxn modelId="{6E4E6CDA-9AE7-4DC1-B806-5D276A43013F}" type="presParOf" srcId="{074DC576-3799-4DD7-9265-D304AC5EE48C}" destId="{6442B9E9-4DF6-4B89-88FD-AB912303CB16}" srcOrd="2" destOrd="0" presId="urn:microsoft.com/office/officeart/2005/8/layout/vList5"/>
    <dgm:cxn modelId="{5BBDB55E-B232-4D55-A28D-EC3037DDD96C}" type="presParOf" srcId="{6442B9E9-4DF6-4B89-88FD-AB912303CB16}" destId="{56F0168E-E8D3-456C-8F05-EF1682376189}" srcOrd="0" destOrd="0" presId="urn:microsoft.com/office/officeart/2005/8/layout/vList5"/>
    <dgm:cxn modelId="{ADC5F91F-02E9-4348-84F7-2E683545739C}" type="presParOf" srcId="{6442B9E9-4DF6-4B89-88FD-AB912303CB16}" destId="{5196134E-C89A-4CA9-A119-544BF4A086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72479D-CB05-43E2-B86F-A3003C93A6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E070A-896F-4909-9EF1-4D3C129117C9}">
      <dgm:prSet phldrT="[Текст]" custT="1"/>
      <dgm:spPr>
        <a:solidFill>
          <a:schemeClr val="accent5"/>
        </a:solidFill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- 11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6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5A36F0F0-514D-4D09-A4E9-60EFA49A892A}" type="parTrans" cxnId="{353DDFFD-EB68-4618-A3AE-AB90499C1F33}">
      <dgm:prSet/>
      <dgm:spPr/>
      <dgm:t>
        <a:bodyPr/>
        <a:lstStyle/>
        <a:p>
          <a:endParaRPr lang="ru-RU"/>
        </a:p>
      </dgm:t>
    </dgm:pt>
    <dgm:pt modelId="{9F4F850D-6AF3-4345-A4DE-8F0B89421407}" type="sibTrans" cxnId="{353DDFFD-EB68-4618-A3AE-AB90499C1F33}">
      <dgm:prSet/>
      <dgm:spPr/>
      <dgm:t>
        <a:bodyPr/>
        <a:lstStyle/>
        <a:p>
          <a:endParaRPr lang="ru-RU"/>
        </a:p>
      </dgm:t>
    </dgm:pt>
    <dgm:pt modelId="{FBCAE4A1-DD89-492B-9B36-CE9B19F8F811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(2 обязательных, 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остальные по выбору выпускника, которые нужны для поступления в вуз).  </a:t>
          </a:r>
          <a:endParaRPr lang="ru-RU" sz="18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BCA76E-F9D7-498F-B2FF-9F9D0D2F96B9}" type="parTrans" cxnId="{EB028B85-C218-4947-AB32-B9EA08243EE0}">
      <dgm:prSet/>
      <dgm:spPr/>
      <dgm:t>
        <a:bodyPr/>
        <a:lstStyle/>
        <a:p>
          <a:endParaRPr lang="ru-RU"/>
        </a:p>
      </dgm:t>
    </dgm:pt>
    <dgm:pt modelId="{C137F402-75AE-49B2-A2D6-CFD6D8080E29}" type="sibTrans" cxnId="{EB028B85-C218-4947-AB32-B9EA08243EE0}">
      <dgm:prSet/>
      <dgm:spPr/>
      <dgm:t>
        <a:bodyPr/>
        <a:lstStyle/>
        <a:p>
          <a:endParaRPr lang="ru-RU"/>
        </a:p>
      </dgm:t>
    </dgm:pt>
    <dgm:pt modelId="{5B603CD3-BBDC-4CEF-8ED6-1E216AEF579D}">
      <dgm:prSet phldrT="[Текст]" custT="1"/>
      <dgm:spPr>
        <a:solidFill>
          <a:srgbClr val="7CD6BA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gm:t>
    </dgm:pt>
    <dgm:pt modelId="{A6B96881-C325-4BCC-B4A6-21107E798024}" type="parTrans" cxnId="{23062511-1BDC-4C0C-B167-ECDA62B67F50}">
      <dgm:prSet/>
      <dgm:spPr/>
      <dgm:t>
        <a:bodyPr/>
        <a:lstStyle/>
        <a:p>
          <a:endParaRPr lang="ru-RU"/>
        </a:p>
      </dgm:t>
    </dgm:pt>
    <dgm:pt modelId="{D0083FC3-15EB-4C72-8EAB-E38B717664DD}" type="sibTrans" cxnId="{23062511-1BDC-4C0C-B167-ECDA62B67F50}">
      <dgm:prSet/>
      <dgm:spPr/>
      <dgm:t>
        <a:bodyPr/>
        <a:lstStyle/>
        <a:p>
          <a:endParaRPr lang="ru-RU"/>
        </a:p>
      </dgm:t>
    </dgm:pt>
    <dgm:pt modelId="{4DEF1256-8A38-4B08-97FA-C2BA08AF0B88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(ЕГЭ, ГВЭ, ЕГЭ и ГВЭ).</a:t>
          </a:r>
        </a:p>
      </dgm:t>
    </dgm:pt>
    <dgm:pt modelId="{144DBDE3-93E2-400E-9012-CD7957C58494}" type="parTrans" cxnId="{78A7EA17-38C9-4D52-A684-328935D57937}">
      <dgm:prSet/>
      <dgm:spPr/>
      <dgm:t>
        <a:bodyPr/>
        <a:lstStyle/>
        <a:p>
          <a:endParaRPr lang="ru-RU"/>
        </a:p>
      </dgm:t>
    </dgm:pt>
    <dgm:pt modelId="{B4AA644C-4FF3-4CEB-BA9E-AB2ED0D541B9}" type="sibTrans" cxnId="{78A7EA17-38C9-4D52-A684-328935D57937}">
      <dgm:prSet/>
      <dgm:spPr/>
      <dgm:t>
        <a:bodyPr/>
        <a:lstStyle/>
        <a:p>
          <a:endParaRPr lang="ru-RU"/>
        </a:p>
      </dgm:t>
    </dgm:pt>
    <dgm:pt modelId="{8C6CA40C-4D95-4DD2-8A85-34D712B8CA4A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gm:t>
    </dgm:pt>
    <dgm:pt modelId="{F6670282-0B08-4A30-90A5-2742745B9C09}" type="parTrans" cxnId="{D70D37DA-DB90-4CEC-8C12-56E580DAEB64}">
      <dgm:prSet/>
      <dgm:spPr/>
      <dgm:t>
        <a:bodyPr/>
        <a:lstStyle/>
        <a:p>
          <a:endParaRPr lang="ru-RU"/>
        </a:p>
      </dgm:t>
    </dgm:pt>
    <dgm:pt modelId="{B2A41206-0067-4E43-847A-C6D85618DF4A}" type="sibTrans" cxnId="{D70D37DA-DB90-4CEC-8C12-56E580DAEB64}">
      <dgm:prSet/>
      <dgm:spPr/>
      <dgm:t>
        <a:bodyPr/>
        <a:lstStyle/>
        <a:p>
          <a:endParaRPr lang="ru-RU"/>
        </a:p>
      </dgm:t>
    </dgm:pt>
    <dgm:pt modelId="{FA867F3D-1951-4B80-9592-BE1F1F4A9932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по учебным предметам, которые нужны для поступления в вуз. </a:t>
          </a:r>
        </a:p>
      </dgm:t>
    </dgm:pt>
    <dgm:pt modelId="{B53F451D-3C81-4A2E-8A2B-095A98D304A4}" type="parTrans" cxnId="{83D76F65-06A9-42AE-9792-4E1DF71C1A18}">
      <dgm:prSet/>
      <dgm:spPr/>
      <dgm:t>
        <a:bodyPr/>
        <a:lstStyle/>
        <a:p>
          <a:endParaRPr lang="ru-RU"/>
        </a:p>
      </dgm:t>
    </dgm:pt>
    <dgm:pt modelId="{293749AE-55D0-46E4-B187-621ADED28CC9}" type="sibTrans" cxnId="{83D76F65-06A9-42AE-9792-4E1DF71C1A18}">
      <dgm:prSet/>
      <dgm:spPr/>
      <dgm:t>
        <a:bodyPr/>
        <a:lstStyle/>
        <a:p>
          <a:endParaRPr lang="ru-RU"/>
        </a:p>
      </dgm:t>
    </dgm:pt>
    <dgm:pt modelId="{0B5C4E34-55C7-458A-8EED-2BE969E6D8E8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- 2 обязательных для получения аттестата.</a:t>
          </a:r>
        </a:p>
      </dgm:t>
    </dgm:pt>
    <dgm:pt modelId="{9A80C344-444F-45AE-A009-39F4479D47C7}" type="parTrans" cxnId="{40F59F1A-38E5-489D-9D22-CCEB3E609996}">
      <dgm:prSet/>
      <dgm:spPr/>
      <dgm:t>
        <a:bodyPr/>
        <a:lstStyle/>
        <a:p>
          <a:endParaRPr lang="ru-RU"/>
        </a:p>
      </dgm:t>
    </dgm:pt>
    <dgm:pt modelId="{A8EE04E4-85B5-48E0-A7E2-84178DAB3AD6}" type="sibTrans" cxnId="{40F59F1A-38E5-489D-9D22-CCEB3E609996}">
      <dgm:prSet/>
      <dgm:spPr/>
      <dgm:t>
        <a:bodyPr/>
        <a:lstStyle/>
        <a:p>
          <a:endParaRPr lang="ru-RU"/>
        </a:p>
      </dgm:t>
    </dgm:pt>
    <dgm:pt modelId="{074DC576-3799-4DD7-9265-D304AC5EE48C}" type="pres">
      <dgm:prSet presAssocID="{0372479D-CB05-43E2-B86F-A3003C93A6AF}" presName="Name0" presStyleCnt="0">
        <dgm:presLayoutVars>
          <dgm:dir/>
          <dgm:animLvl val="lvl"/>
          <dgm:resizeHandles val="exact"/>
        </dgm:presLayoutVars>
      </dgm:prSet>
      <dgm:spPr/>
    </dgm:pt>
    <dgm:pt modelId="{B778BD33-4543-4043-BFF8-0C7290884238}" type="pres">
      <dgm:prSet presAssocID="{9CFE070A-896F-4909-9EF1-4D3C129117C9}" presName="linNode" presStyleCnt="0"/>
      <dgm:spPr/>
    </dgm:pt>
    <dgm:pt modelId="{15B0345F-08DF-40B4-9332-66145C86C1A3}" type="pres">
      <dgm:prSet presAssocID="{9CFE070A-896F-4909-9EF1-4D3C129117C9}" presName="parentText" presStyleLbl="node1" presStyleIdx="0" presStyleCnt="2" custLinFactNeighborY="3280">
        <dgm:presLayoutVars>
          <dgm:chMax val="1"/>
          <dgm:bulletEnabled val="1"/>
        </dgm:presLayoutVars>
      </dgm:prSet>
      <dgm:spPr/>
    </dgm:pt>
    <dgm:pt modelId="{CC403F9F-3DF4-4060-9A49-02B83109AED8}" type="pres">
      <dgm:prSet presAssocID="{9CFE070A-896F-4909-9EF1-4D3C129117C9}" presName="descendantText" presStyleLbl="alignAccFollowNode1" presStyleIdx="0" presStyleCnt="2" custScaleY="116025" custLinFactNeighborX="0" custLinFactNeighborY="3123">
        <dgm:presLayoutVars>
          <dgm:bulletEnabled val="1"/>
        </dgm:presLayoutVars>
      </dgm:prSet>
      <dgm:spPr/>
    </dgm:pt>
    <dgm:pt modelId="{9B0B9E25-3823-448F-B537-3B14C55D2B42}" type="pres">
      <dgm:prSet presAssocID="{9F4F850D-6AF3-4345-A4DE-8F0B89421407}" presName="sp" presStyleCnt="0"/>
      <dgm:spPr/>
    </dgm:pt>
    <dgm:pt modelId="{6442B9E9-4DF6-4B89-88FD-AB912303CB16}" type="pres">
      <dgm:prSet presAssocID="{5B603CD3-BBDC-4CEF-8ED6-1E216AEF579D}" presName="linNode" presStyleCnt="0"/>
      <dgm:spPr/>
    </dgm:pt>
    <dgm:pt modelId="{56F0168E-E8D3-456C-8F05-EF1682376189}" type="pres">
      <dgm:prSet presAssocID="{5B603CD3-BBDC-4CEF-8ED6-1E216AEF579D}" presName="parentText" presStyleLbl="node1" presStyleIdx="1" presStyleCnt="2" custLinFactNeighborY="9104">
        <dgm:presLayoutVars>
          <dgm:chMax val="1"/>
          <dgm:bulletEnabled val="1"/>
        </dgm:presLayoutVars>
      </dgm:prSet>
      <dgm:spPr/>
    </dgm:pt>
    <dgm:pt modelId="{5196134E-C89A-4CA9-A119-544BF4A08674}" type="pres">
      <dgm:prSet presAssocID="{5B603CD3-BBDC-4CEF-8ED6-1E216AEF579D}" presName="descendantText" presStyleLbl="alignAccFollowNode1" presStyleIdx="1" presStyleCnt="2" custScaleY="129896" custLinFactNeighborX="272" custLinFactNeighborY="39">
        <dgm:presLayoutVars>
          <dgm:bulletEnabled val="1"/>
        </dgm:presLayoutVars>
      </dgm:prSet>
      <dgm:spPr/>
    </dgm:pt>
  </dgm:ptLst>
  <dgm:cxnLst>
    <dgm:cxn modelId="{23062511-1BDC-4C0C-B167-ECDA62B67F50}" srcId="{0372479D-CB05-43E2-B86F-A3003C93A6AF}" destId="{5B603CD3-BBDC-4CEF-8ED6-1E216AEF579D}" srcOrd="1" destOrd="0" parTransId="{A6B96881-C325-4BCC-B4A6-21107E798024}" sibTransId="{D0083FC3-15EB-4C72-8EAB-E38B717664DD}"/>
    <dgm:cxn modelId="{78A7EA17-38C9-4D52-A684-328935D57937}" srcId="{5B603CD3-BBDC-4CEF-8ED6-1E216AEF579D}" destId="{4DEF1256-8A38-4B08-97FA-C2BA08AF0B88}" srcOrd="0" destOrd="0" parTransId="{144DBDE3-93E2-400E-9012-CD7957C58494}" sibTransId="{B4AA644C-4FF3-4CEB-BA9E-AB2ED0D541B9}"/>
    <dgm:cxn modelId="{40F59F1A-38E5-489D-9D22-CCEB3E609996}" srcId="{5B603CD3-BBDC-4CEF-8ED6-1E216AEF579D}" destId="{0B5C4E34-55C7-458A-8EED-2BE969E6D8E8}" srcOrd="1" destOrd="0" parTransId="{9A80C344-444F-45AE-A009-39F4479D47C7}" sibTransId="{A8EE04E4-85B5-48E0-A7E2-84178DAB3AD6}"/>
    <dgm:cxn modelId="{5359901E-D597-4085-96F3-5EC974FF98F8}" type="presOf" srcId="{0372479D-CB05-43E2-B86F-A3003C93A6AF}" destId="{074DC576-3799-4DD7-9265-D304AC5EE48C}" srcOrd="0" destOrd="0" presId="urn:microsoft.com/office/officeart/2005/8/layout/vList5"/>
    <dgm:cxn modelId="{BE61942E-8BA2-42D1-87AE-342EA8B4D032}" type="presOf" srcId="{9CFE070A-896F-4909-9EF1-4D3C129117C9}" destId="{15B0345F-08DF-40B4-9332-66145C86C1A3}" srcOrd="0" destOrd="0" presId="urn:microsoft.com/office/officeart/2005/8/layout/vList5"/>
    <dgm:cxn modelId="{83D76F65-06A9-42AE-9792-4E1DF71C1A18}" srcId="{5B603CD3-BBDC-4CEF-8ED6-1E216AEF579D}" destId="{FA867F3D-1951-4B80-9592-BE1F1F4A9932}" srcOrd="2" destOrd="0" parTransId="{B53F451D-3C81-4A2E-8A2B-095A98D304A4}" sibTransId="{293749AE-55D0-46E4-B187-621ADED28CC9}"/>
    <dgm:cxn modelId="{5A421767-DC3E-48E0-8CB9-A459B304D254}" type="presOf" srcId="{8C6CA40C-4D95-4DD2-8A85-34D712B8CA4A}" destId="{CC403F9F-3DF4-4060-9A49-02B83109AED8}" srcOrd="0" destOrd="1" presId="urn:microsoft.com/office/officeart/2005/8/layout/vList5"/>
    <dgm:cxn modelId="{4DD2E77D-0462-4F86-94F7-268941E972AA}" type="presOf" srcId="{FA867F3D-1951-4B80-9592-BE1F1F4A9932}" destId="{5196134E-C89A-4CA9-A119-544BF4A08674}" srcOrd="0" destOrd="2" presId="urn:microsoft.com/office/officeart/2005/8/layout/vList5"/>
    <dgm:cxn modelId="{EB028B85-C218-4947-AB32-B9EA08243EE0}" srcId="{9CFE070A-896F-4909-9EF1-4D3C129117C9}" destId="{FBCAE4A1-DD89-492B-9B36-CE9B19F8F811}" srcOrd="0" destOrd="0" parTransId="{74BCA76E-F9D7-498F-B2FF-9F9D0D2F96B9}" sibTransId="{C137F402-75AE-49B2-A2D6-CFD6D8080E29}"/>
    <dgm:cxn modelId="{08FC798C-320F-42E9-9B74-F9B03F05EFA2}" type="presOf" srcId="{0B5C4E34-55C7-458A-8EED-2BE969E6D8E8}" destId="{5196134E-C89A-4CA9-A119-544BF4A08674}" srcOrd="0" destOrd="1" presId="urn:microsoft.com/office/officeart/2005/8/layout/vList5"/>
    <dgm:cxn modelId="{8A027A98-3D20-4ECA-BA09-0831A10E51D1}" type="presOf" srcId="{FBCAE4A1-DD89-492B-9B36-CE9B19F8F811}" destId="{CC403F9F-3DF4-4060-9A49-02B83109AED8}" srcOrd="0" destOrd="0" presId="urn:microsoft.com/office/officeart/2005/8/layout/vList5"/>
    <dgm:cxn modelId="{359882A3-FEEA-4BC5-8341-29CCDF033FE1}" type="presOf" srcId="{5B603CD3-BBDC-4CEF-8ED6-1E216AEF579D}" destId="{56F0168E-E8D3-456C-8F05-EF1682376189}" srcOrd="0" destOrd="0" presId="urn:microsoft.com/office/officeart/2005/8/layout/vList5"/>
    <dgm:cxn modelId="{073FCAA6-7C8A-4E4A-A3EA-C1B26FC347F5}" type="presOf" srcId="{4DEF1256-8A38-4B08-97FA-C2BA08AF0B88}" destId="{5196134E-C89A-4CA9-A119-544BF4A08674}" srcOrd="0" destOrd="0" presId="urn:microsoft.com/office/officeart/2005/8/layout/vList5"/>
    <dgm:cxn modelId="{D70D37DA-DB90-4CEC-8C12-56E580DAEB64}" srcId="{9CFE070A-896F-4909-9EF1-4D3C129117C9}" destId="{8C6CA40C-4D95-4DD2-8A85-34D712B8CA4A}" srcOrd="1" destOrd="0" parTransId="{F6670282-0B08-4A30-90A5-2742745B9C09}" sibTransId="{B2A41206-0067-4E43-847A-C6D85618DF4A}"/>
    <dgm:cxn modelId="{353DDFFD-EB68-4618-A3AE-AB90499C1F33}" srcId="{0372479D-CB05-43E2-B86F-A3003C93A6AF}" destId="{9CFE070A-896F-4909-9EF1-4D3C129117C9}" srcOrd="0" destOrd="0" parTransId="{5A36F0F0-514D-4D09-A4E9-60EFA49A892A}" sibTransId="{9F4F850D-6AF3-4345-A4DE-8F0B89421407}"/>
    <dgm:cxn modelId="{555BFD1C-93C9-44BD-B1F2-8811BFD58679}" type="presParOf" srcId="{074DC576-3799-4DD7-9265-D304AC5EE48C}" destId="{B778BD33-4543-4043-BFF8-0C7290884238}" srcOrd="0" destOrd="0" presId="urn:microsoft.com/office/officeart/2005/8/layout/vList5"/>
    <dgm:cxn modelId="{EADF9609-D776-4A4A-AC57-C9BDBF425A0E}" type="presParOf" srcId="{B778BD33-4543-4043-BFF8-0C7290884238}" destId="{15B0345F-08DF-40B4-9332-66145C86C1A3}" srcOrd="0" destOrd="0" presId="urn:microsoft.com/office/officeart/2005/8/layout/vList5"/>
    <dgm:cxn modelId="{4826845B-FB52-4B72-9554-D5C08E2E761E}" type="presParOf" srcId="{B778BD33-4543-4043-BFF8-0C7290884238}" destId="{CC403F9F-3DF4-4060-9A49-02B83109AED8}" srcOrd="1" destOrd="0" presId="urn:microsoft.com/office/officeart/2005/8/layout/vList5"/>
    <dgm:cxn modelId="{671D6627-C05D-464A-A36F-7B10B1BA815C}" type="presParOf" srcId="{074DC576-3799-4DD7-9265-D304AC5EE48C}" destId="{9B0B9E25-3823-448F-B537-3B14C55D2B42}" srcOrd="1" destOrd="0" presId="urn:microsoft.com/office/officeart/2005/8/layout/vList5"/>
    <dgm:cxn modelId="{B3DDAEF9-9B99-4024-A99A-1E15D91AD6FE}" type="presParOf" srcId="{074DC576-3799-4DD7-9265-D304AC5EE48C}" destId="{6442B9E9-4DF6-4B89-88FD-AB912303CB16}" srcOrd="2" destOrd="0" presId="urn:microsoft.com/office/officeart/2005/8/layout/vList5"/>
    <dgm:cxn modelId="{C2F6B2A9-4B6D-41C7-B881-7D8492E8E641}" type="presParOf" srcId="{6442B9E9-4DF6-4B89-88FD-AB912303CB16}" destId="{56F0168E-E8D3-456C-8F05-EF1682376189}" srcOrd="0" destOrd="0" presId="urn:microsoft.com/office/officeart/2005/8/layout/vList5"/>
    <dgm:cxn modelId="{42C64EA0-5BD6-4236-9D7A-CE75842D2C6B}" type="presParOf" srcId="{6442B9E9-4DF6-4B89-88FD-AB912303CB16}" destId="{5196134E-C89A-4CA9-A119-544BF4A086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DD0472-9F0A-4964-8D66-FFDB5422F1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C02E7-91B1-417E-B83A-7F94C9F11874}">
      <dgm:prSet phldrT="[Текст]" custT="1"/>
      <dgm:spPr>
        <a:solidFill>
          <a:srgbClr val="FFC0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ГИА-9</a:t>
          </a:r>
        </a:p>
      </dgm:t>
    </dgm:pt>
    <dgm:pt modelId="{DDAE1168-065D-408B-9829-059CA8FD0856}" type="parTrans" cxnId="{26116D33-93F8-4F53-BE4C-1239BD9D3093}">
      <dgm:prSet/>
      <dgm:spPr/>
      <dgm:t>
        <a:bodyPr/>
        <a:lstStyle/>
        <a:p>
          <a:endParaRPr lang="ru-RU"/>
        </a:p>
      </dgm:t>
    </dgm:pt>
    <dgm:pt modelId="{DC5D2C2D-89B1-4ACF-8592-FF99C7DEA763}" type="sibTrans" cxnId="{26116D33-93F8-4F53-BE4C-1239BD9D3093}">
      <dgm:prSet/>
      <dgm:spPr/>
      <dgm:t>
        <a:bodyPr/>
        <a:lstStyle/>
        <a:p>
          <a:endParaRPr lang="ru-RU"/>
        </a:p>
      </dgm:t>
    </dgm:pt>
    <dgm:pt modelId="{DBB9001A-DC2C-4FD1-9940-682B4009B0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с 03.09-24.09.</a:t>
          </a:r>
        </a:p>
      </dgm:t>
    </dgm:pt>
    <dgm:pt modelId="{3D520816-BCDC-42E9-B420-CF82EEBF46DC}" type="parTrans" cxnId="{BBEF05EA-973C-4346-80E1-6C662343A93A}">
      <dgm:prSet/>
      <dgm:spPr/>
      <dgm:t>
        <a:bodyPr/>
        <a:lstStyle/>
        <a:p>
          <a:endParaRPr lang="ru-RU"/>
        </a:p>
      </dgm:t>
    </dgm:pt>
    <dgm:pt modelId="{EB72B583-F9E5-4848-807C-3269ABC0BEC5}" type="sibTrans" cxnId="{BBEF05EA-973C-4346-80E1-6C662343A93A}">
      <dgm:prSet/>
      <dgm:spPr/>
      <dgm:t>
        <a:bodyPr/>
        <a:lstStyle/>
        <a:p>
          <a:endParaRPr lang="ru-RU"/>
        </a:p>
      </dgm:t>
    </dgm:pt>
    <dgm:pt modelId="{ED4051FC-F140-4258-BC07-242EA9832D28}">
      <dgm:prSet phldrT="[Текст]" custT="1"/>
      <dgm:spPr>
        <a:solidFill>
          <a:srgbClr val="FFFF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5000" dirty="0"/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ИС-9</a:t>
          </a:r>
        </a:p>
      </dgm:t>
    </dgm:pt>
    <dgm:pt modelId="{E6752696-7808-4FBB-9236-C3D745E7199C}" type="parTrans" cxnId="{B1F4DE87-6230-42B5-B607-1F084E72A640}">
      <dgm:prSet/>
      <dgm:spPr/>
      <dgm:t>
        <a:bodyPr/>
        <a:lstStyle/>
        <a:p>
          <a:endParaRPr lang="ru-RU"/>
        </a:p>
      </dgm:t>
    </dgm:pt>
    <dgm:pt modelId="{4BE30CA7-3A22-4B48-B2F7-60D40DD69F23}" type="sibTrans" cxnId="{B1F4DE87-6230-42B5-B607-1F084E72A640}">
      <dgm:prSet/>
      <dgm:spPr/>
      <dgm:t>
        <a:bodyPr/>
        <a:lstStyle/>
        <a:p>
          <a:endParaRPr lang="ru-RU"/>
        </a:p>
      </dgm:t>
    </dgm:pt>
    <dgm:pt modelId="{939E9E1E-C333-48F8-9270-558F6FA5E1C0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Основной 14.02.2024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63D14D0-3E78-44CB-A06D-F37C57FD24EA}" type="parTrans" cxnId="{66F0D6DA-2428-4D81-AE40-1EC9E8BBAB55}">
      <dgm:prSet/>
      <dgm:spPr/>
      <dgm:t>
        <a:bodyPr/>
        <a:lstStyle/>
        <a:p>
          <a:endParaRPr lang="ru-RU"/>
        </a:p>
      </dgm:t>
    </dgm:pt>
    <dgm:pt modelId="{67E9AAD4-581D-46B5-BC9D-B307AAFE5F98}" type="sibTrans" cxnId="{66F0D6DA-2428-4D81-AE40-1EC9E8BBAB55}">
      <dgm:prSet/>
      <dgm:spPr/>
      <dgm:t>
        <a:bodyPr/>
        <a:lstStyle/>
        <a:p>
          <a:endParaRPr lang="ru-RU"/>
        </a:p>
      </dgm:t>
    </dgm:pt>
    <dgm:pt modelId="{F4E3C1AF-9ADF-440C-B4CA-5796036E9F09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13.03.2024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C5787D-0EF0-474D-BF4E-D99E88CF917B}" type="parTrans" cxnId="{244663D1-1764-428C-94E7-58BCBC710319}">
      <dgm:prSet/>
      <dgm:spPr/>
      <dgm:t>
        <a:bodyPr/>
        <a:lstStyle/>
        <a:p>
          <a:endParaRPr lang="ru-RU"/>
        </a:p>
      </dgm:t>
    </dgm:pt>
    <dgm:pt modelId="{FEBB9F40-A887-42E1-B2FD-890A37903C92}" type="sibTrans" cxnId="{244663D1-1764-428C-94E7-58BCBC710319}">
      <dgm:prSet/>
      <dgm:spPr/>
      <dgm:t>
        <a:bodyPr/>
        <a:lstStyle/>
        <a:p>
          <a:endParaRPr lang="ru-RU"/>
        </a:p>
      </dgm:t>
    </dgm:pt>
    <dgm:pt modelId="{D76CBB27-EDEA-4457-944F-FB6DFE7CB3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Досрочный                          с 23.04.-18.05.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Основной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 21.05 по 02.07.</a:t>
          </a:r>
          <a:endParaRPr lang="ru-RU" sz="2800" i="1" dirty="0">
            <a:latin typeface="Times New Roman" pitchFamily="18" charset="0"/>
            <a:cs typeface="Times New Roman" pitchFamily="18" charset="0"/>
          </a:endParaRPr>
        </a:p>
      </dgm:t>
    </dgm:pt>
    <dgm:pt modelId="{4660A7E9-CDA4-498B-9C23-683888A0FAFE}" type="parTrans" cxnId="{76AFC871-C7B3-412E-A682-E3BCF45E3F8B}">
      <dgm:prSet/>
      <dgm:spPr/>
      <dgm:t>
        <a:bodyPr/>
        <a:lstStyle/>
        <a:p>
          <a:endParaRPr lang="ru-RU"/>
        </a:p>
      </dgm:t>
    </dgm:pt>
    <dgm:pt modelId="{7B4EB789-CB01-442D-BEC5-7838CD0C6999}" type="sibTrans" cxnId="{76AFC871-C7B3-412E-A682-E3BCF45E3F8B}">
      <dgm:prSet/>
      <dgm:spPr/>
      <dgm:t>
        <a:bodyPr/>
        <a:lstStyle/>
        <a:p>
          <a:endParaRPr lang="ru-RU"/>
        </a:p>
      </dgm:t>
    </dgm:pt>
    <dgm:pt modelId="{1A4F7BF4-59A5-438A-BEE2-1A6CDAD20AB2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15.04.2024</a:t>
          </a:r>
        </a:p>
      </dgm:t>
    </dgm:pt>
    <dgm:pt modelId="{ACCF7E21-CF35-42BF-8852-C9A6FD9E2778}" type="parTrans" cxnId="{DDDA947A-DC28-4CFA-A72F-F9882A94FCE6}">
      <dgm:prSet/>
      <dgm:spPr/>
      <dgm:t>
        <a:bodyPr/>
        <a:lstStyle/>
        <a:p>
          <a:endParaRPr lang="ru-RU"/>
        </a:p>
      </dgm:t>
    </dgm:pt>
    <dgm:pt modelId="{7FBBC977-3FD6-40ED-A9C3-105641A9B349}" type="sibTrans" cxnId="{DDDA947A-DC28-4CFA-A72F-F9882A94FCE6}">
      <dgm:prSet/>
      <dgm:spPr/>
      <dgm:t>
        <a:bodyPr/>
        <a:lstStyle/>
        <a:p>
          <a:endParaRPr lang="ru-RU"/>
        </a:p>
      </dgm:t>
    </dgm:pt>
    <dgm:pt modelId="{762E9E2D-79BE-4AED-880D-CD8E1B927CDD}" type="pres">
      <dgm:prSet presAssocID="{DDDD0472-9F0A-4964-8D66-FFDB5422F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655B72-6B80-4619-BBDC-C52E49CDA9BB}" type="pres">
      <dgm:prSet presAssocID="{F3FC02E7-91B1-417E-B83A-7F94C9F11874}" presName="root" presStyleCnt="0"/>
      <dgm:spPr/>
    </dgm:pt>
    <dgm:pt modelId="{EEFABC15-1877-4026-A61B-3FBDBF97AF1C}" type="pres">
      <dgm:prSet presAssocID="{F3FC02E7-91B1-417E-B83A-7F94C9F11874}" presName="rootComposite" presStyleCnt="0"/>
      <dgm:spPr/>
    </dgm:pt>
    <dgm:pt modelId="{57CEBAA4-F24B-4A1F-BFD5-14B9DCBB781E}" type="pres">
      <dgm:prSet presAssocID="{F3FC02E7-91B1-417E-B83A-7F94C9F11874}" presName="rootText" presStyleLbl="node1" presStyleIdx="0" presStyleCnt="2" custScaleX="350253" custScaleY="278668" custLinFactY="-64312" custLinFactNeighborX="12141" custLinFactNeighborY="-100000"/>
      <dgm:spPr/>
    </dgm:pt>
    <dgm:pt modelId="{2BA6EE98-33E2-4D97-95CF-7C954DC56302}" type="pres">
      <dgm:prSet presAssocID="{F3FC02E7-91B1-417E-B83A-7F94C9F11874}" presName="rootConnector" presStyleLbl="node1" presStyleIdx="0" presStyleCnt="2"/>
      <dgm:spPr/>
    </dgm:pt>
    <dgm:pt modelId="{3B90F8C9-30BA-4CD4-B1B2-32A146E183EF}" type="pres">
      <dgm:prSet presAssocID="{F3FC02E7-91B1-417E-B83A-7F94C9F11874}" presName="childShape" presStyleCnt="0"/>
      <dgm:spPr/>
    </dgm:pt>
    <dgm:pt modelId="{B2B64DD3-4E9A-4CE1-AFC8-7DC093DFAEDE}" type="pres">
      <dgm:prSet presAssocID="{4660A7E9-CDA4-498B-9C23-683888A0FAFE}" presName="Name13" presStyleLbl="parChTrans1D2" presStyleIdx="0" presStyleCnt="5"/>
      <dgm:spPr/>
    </dgm:pt>
    <dgm:pt modelId="{EDAE1EB5-4631-470C-8E68-794620A6CCFE}" type="pres">
      <dgm:prSet presAssocID="{D76CBB27-EDEA-4457-944F-FB6DFE7CB39C}" presName="childText" presStyleLbl="bgAcc1" presStyleIdx="0" presStyleCnt="5" custScaleX="377074" custScaleY="506101" custLinFactNeighborX="33834" custLinFactNeighborY="-11857">
        <dgm:presLayoutVars>
          <dgm:bulletEnabled val="1"/>
        </dgm:presLayoutVars>
      </dgm:prSet>
      <dgm:spPr/>
    </dgm:pt>
    <dgm:pt modelId="{AD066BB9-C111-4C11-9058-C1774995955E}" type="pres">
      <dgm:prSet presAssocID="{3D520816-BCDC-42E9-B420-CF82EEBF46DC}" presName="Name13" presStyleLbl="parChTrans1D2" presStyleIdx="1" presStyleCnt="5"/>
      <dgm:spPr/>
    </dgm:pt>
    <dgm:pt modelId="{F5F58B27-CA8B-4C0F-AD95-71F38F0CAC10}" type="pres">
      <dgm:prSet presAssocID="{DBB9001A-DC2C-4FD1-9940-682B4009B061}" presName="childText" presStyleLbl="bgAcc1" presStyleIdx="1" presStyleCnt="5" custScaleX="439382" custScaleY="181121" custLinFactNeighborX="-15061" custLinFactNeighborY="58868">
        <dgm:presLayoutVars>
          <dgm:bulletEnabled val="1"/>
        </dgm:presLayoutVars>
      </dgm:prSet>
      <dgm:spPr/>
    </dgm:pt>
    <dgm:pt modelId="{40CED83C-B279-4269-B22C-A7B92A107174}" type="pres">
      <dgm:prSet presAssocID="{ED4051FC-F140-4258-BC07-242EA9832D28}" presName="root" presStyleCnt="0"/>
      <dgm:spPr/>
    </dgm:pt>
    <dgm:pt modelId="{FC4A3113-24C6-4306-84AE-9C1A5730B80B}" type="pres">
      <dgm:prSet presAssocID="{ED4051FC-F140-4258-BC07-242EA9832D28}" presName="rootComposite" presStyleCnt="0"/>
      <dgm:spPr/>
    </dgm:pt>
    <dgm:pt modelId="{1063674A-C702-4D74-8D67-568E50B1034E}" type="pres">
      <dgm:prSet presAssocID="{ED4051FC-F140-4258-BC07-242EA9832D28}" presName="rootText" presStyleLbl="node1" presStyleIdx="1" presStyleCnt="2" custScaleX="315302" custScaleY="256913" custLinFactY="-53434" custLinFactNeighborX="5522" custLinFactNeighborY="-100000"/>
      <dgm:spPr/>
    </dgm:pt>
    <dgm:pt modelId="{EE048167-2209-4B95-8186-B0095E5D2A81}" type="pres">
      <dgm:prSet presAssocID="{ED4051FC-F140-4258-BC07-242EA9832D28}" presName="rootConnector" presStyleLbl="node1" presStyleIdx="1" presStyleCnt="2"/>
      <dgm:spPr/>
    </dgm:pt>
    <dgm:pt modelId="{62D376D9-5C81-425F-B3CA-B66625B3BEEA}" type="pres">
      <dgm:prSet presAssocID="{ED4051FC-F140-4258-BC07-242EA9832D28}" presName="childShape" presStyleCnt="0"/>
      <dgm:spPr/>
    </dgm:pt>
    <dgm:pt modelId="{583EAD00-4E0D-4BDC-BC41-0AA2E804C213}" type="pres">
      <dgm:prSet presAssocID="{763D14D0-3E78-44CB-A06D-F37C57FD24EA}" presName="Name13" presStyleLbl="parChTrans1D2" presStyleIdx="2" presStyleCnt="5"/>
      <dgm:spPr/>
    </dgm:pt>
    <dgm:pt modelId="{600C2F39-EEDF-43DF-AB3F-F4B23E30E4D8}" type="pres">
      <dgm:prSet presAssocID="{939E9E1E-C333-48F8-9270-558F6FA5E1C0}" presName="childText" presStyleLbl="bgAcc1" presStyleIdx="2" presStyleCnt="5" custScaleX="428657" custScaleY="242070" custLinFactNeighborX="17634" custLinFactNeighborY="-56404">
        <dgm:presLayoutVars>
          <dgm:bulletEnabled val="1"/>
        </dgm:presLayoutVars>
      </dgm:prSet>
      <dgm:spPr/>
    </dgm:pt>
    <dgm:pt modelId="{6E98C872-C844-48B2-B351-01F23B3BD303}" type="pres">
      <dgm:prSet presAssocID="{88C5787D-0EF0-474D-BF4E-D99E88CF917B}" presName="Name13" presStyleLbl="parChTrans1D2" presStyleIdx="3" presStyleCnt="5"/>
      <dgm:spPr/>
    </dgm:pt>
    <dgm:pt modelId="{1D4B1167-AEA0-4A1C-9502-F082DBF83781}" type="pres">
      <dgm:prSet presAssocID="{F4E3C1AF-9ADF-440C-B4CA-5796036E9F09}" presName="childText" presStyleLbl="bgAcc1" presStyleIdx="3" presStyleCnt="5" custScaleX="394720" custScaleY="210820" custLinFactNeighborX="59386" custLinFactNeighborY="4419">
        <dgm:presLayoutVars>
          <dgm:bulletEnabled val="1"/>
        </dgm:presLayoutVars>
      </dgm:prSet>
      <dgm:spPr/>
    </dgm:pt>
    <dgm:pt modelId="{EBC34A1E-4D17-4446-BD83-7B4FDB75D5D2}" type="pres">
      <dgm:prSet presAssocID="{ACCF7E21-CF35-42BF-8852-C9A6FD9E2778}" presName="Name13" presStyleLbl="parChTrans1D2" presStyleIdx="4" presStyleCnt="5"/>
      <dgm:spPr/>
    </dgm:pt>
    <dgm:pt modelId="{AE3BBF13-8601-47C7-AAE6-0D5F66F0663B}" type="pres">
      <dgm:prSet presAssocID="{1A4F7BF4-59A5-438A-BEE2-1A6CDAD20AB2}" presName="childText" presStyleLbl="bgAcc1" presStyleIdx="4" presStyleCnt="5" custScaleX="497853" custScaleY="216881" custLinFactNeighborX="18833" custLinFactNeighborY="13419">
        <dgm:presLayoutVars>
          <dgm:bulletEnabled val="1"/>
        </dgm:presLayoutVars>
      </dgm:prSet>
      <dgm:spPr/>
    </dgm:pt>
  </dgm:ptLst>
  <dgm:cxnLst>
    <dgm:cxn modelId="{C3250328-A8F1-4F37-91DC-8A7EA200C862}" type="presOf" srcId="{88C5787D-0EF0-474D-BF4E-D99E88CF917B}" destId="{6E98C872-C844-48B2-B351-01F23B3BD303}" srcOrd="0" destOrd="0" presId="urn:microsoft.com/office/officeart/2005/8/layout/hierarchy3"/>
    <dgm:cxn modelId="{26116D33-93F8-4F53-BE4C-1239BD9D3093}" srcId="{DDDD0472-9F0A-4964-8D66-FFDB5422F113}" destId="{F3FC02E7-91B1-417E-B83A-7F94C9F11874}" srcOrd="0" destOrd="0" parTransId="{DDAE1168-065D-408B-9829-059CA8FD0856}" sibTransId="{DC5D2C2D-89B1-4ACF-8592-FF99C7DEA763}"/>
    <dgm:cxn modelId="{45E9E646-5CAC-4719-ACDF-9DE0CB33B562}" type="presOf" srcId="{DBB9001A-DC2C-4FD1-9940-682B4009B061}" destId="{F5F58B27-CA8B-4C0F-AD95-71F38F0CAC10}" srcOrd="0" destOrd="0" presId="urn:microsoft.com/office/officeart/2005/8/layout/hierarchy3"/>
    <dgm:cxn modelId="{6A14ED70-B359-4481-BB4E-99B5C0988C50}" type="presOf" srcId="{1A4F7BF4-59A5-438A-BEE2-1A6CDAD20AB2}" destId="{AE3BBF13-8601-47C7-AAE6-0D5F66F0663B}" srcOrd="0" destOrd="0" presId="urn:microsoft.com/office/officeart/2005/8/layout/hierarchy3"/>
    <dgm:cxn modelId="{76AFC871-C7B3-412E-A682-E3BCF45E3F8B}" srcId="{F3FC02E7-91B1-417E-B83A-7F94C9F11874}" destId="{D76CBB27-EDEA-4457-944F-FB6DFE7CB39C}" srcOrd="0" destOrd="0" parTransId="{4660A7E9-CDA4-498B-9C23-683888A0FAFE}" sibTransId="{7B4EB789-CB01-442D-BEC5-7838CD0C6999}"/>
    <dgm:cxn modelId="{DDDA947A-DC28-4CFA-A72F-F9882A94FCE6}" srcId="{ED4051FC-F140-4258-BC07-242EA9832D28}" destId="{1A4F7BF4-59A5-438A-BEE2-1A6CDAD20AB2}" srcOrd="2" destOrd="0" parTransId="{ACCF7E21-CF35-42BF-8852-C9A6FD9E2778}" sibTransId="{7FBBC977-3FD6-40ED-A9C3-105641A9B349}"/>
    <dgm:cxn modelId="{69087982-A83B-49AC-8EB8-23817466220E}" type="presOf" srcId="{F3FC02E7-91B1-417E-B83A-7F94C9F11874}" destId="{57CEBAA4-F24B-4A1F-BFD5-14B9DCBB781E}" srcOrd="0" destOrd="0" presId="urn:microsoft.com/office/officeart/2005/8/layout/hierarchy3"/>
    <dgm:cxn modelId="{B1F4DE87-6230-42B5-B607-1F084E72A640}" srcId="{DDDD0472-9F0A-4964-8D66-FFDB5422F113}" destId="{ED4051FC-F140-4258-BC07-242EA9832D28}" srcOrd="1" destOrd="0" parTransId="{E6752696-7808-4FBB-9236-C3D745E7199C}" sibTransId="{4BE30CA7-3A22-4B48-B2F7-60D40DD69F23}"/>
    <dgm:cxn modelId="{F8FF698A-BF72-4211-88A5-7203697E161E}" type="presOf" srcId="{DDDD0472-9F0A-4964-8D66-FFDB5422F113}" destId="{762E9E2D-79BE-4AED-880D-CD8E1B927CDD}" srcOrd="0" destOrd="0" presId="urn:microsoft.com/office/officeart/2005/8/layout/hierarchy3"/>
    <dgm:cxn modelId="{1CE3FC9C-B87A-41A3-BCA9-07A84D3C8450}" type="presOf" srcId="{ED4051FC-F140-4258-BC07-242EA9832D28}" destId="{EE048167-2209-4B95-8186-B0095E5D2A81}" srcOrd="1" destOrd="0" presId="urn:microsoft.com/office/officeart/2005/8/layout/hierarchy3"/>
    <dgm:cxn modelId="{5AAF6AA7-DADC-4BE0-83AB-A5F0C7662C7F}" type="presOf" srcId="{939E9E1E-C333-48F8-9270-558F6FA5E1C0}" destId="{600C2F39-EEDF-43DF-AB3F-F4B23E30E4D8}" srcOrd="0" destOrd="0" presId="urn:microsoft.com/office/officeart/2005/8/layout/hierarchy3"/>
    <dgm:cxn modelId="{FCA184AC-AD74-4149-BBCC-6875A6969347}" type="presOf" srcId="{3D520816-BCDC-42E9-B420-CF82EEBF46DC}" destId="{AD066BB9-C111-4C11-9058-C1774995955E}" srcOrd="0" destOrd="0" presId="urn:microsoft.com/office/officeart/2005/8/layout/hierarchy3"/>
    <dgm:cxn modelId="{A22003B7-1191-4F9D-9D49-914BB3E5F254}" type="presOf" srcId="{F4E3C1AF-9ADF-440C-B4CA-5796036E9F09}" destId="{1D4B1167-AEA0-4A1C-9502-F082DBF83781}" srcOrd="0" destOrd="0" presId="urn:microsoft.com/office/officeart/2005/8/layout/hierarchy3"/>
    <dgm:cxn modelId="{AFF62CCA-7D83-4E10-B0ED-CEE1592143A7}" type="presOf" srcId="{4660A7E9-CDA4-498B-9C23-683888A0FAFE}" destId="{B2B64DD3-4E9A-4CE1-AFC8-7DC093DFAEDE}" srcOrd="0" destOrd="0" presId="urn:microsoft.com/office/officeart/2005/8/layout/hierarchy3"/>
    <dgm:cxn modelId="{244663D1-1764-428C-94E7-58BCBC710319}" srcId="{ED4051FC-F140-4258-BC07-242EA9832D28}" destId="{F4E3C1AF-9ADF-440C-B4CA-5796036E9F09}" srcOrd="1" destOrd="0" parTransId="{88C5787D-0EF0-474D-BF4E-D99E88CF917B}" sibTransId="{FEBB9F40-A887-42E1-B2FD-890A37903C92}"/>
    <dgm:cxn modelId="{73F7D4D3-06BD-4DA9-8342-5EE965CCAF2D}" type="presOf" srcId="{763D14D0-3E78-44CB-A06D-F37C57FD24EA}" destId="{583EAD00-4E0D-4BDC-BC41-0AA2E804C213}" srcOrd="0" destOrd="0" presId="urn:microsoft.com/office/officeart/2005/8/layout/hierarchy3"/>
    <dgm:cxn modelId="{ED59CCD5-BE25-48DF-8E2A-36D5EEFA61F5}" type="presOf" srcId="{D76CBB27-EDEA-4457-944F-FB6DFE7CB39C}" destId="{EDAE1EB5-4631-470C-8E68-794620A6CCFE}" srcOrd="0" destOrd="0" presId="urn:microsoft.com/office/officeart/2005/8/layout/hierarchy3"/>
    <dgm:cxn modelId="{66F0D6DA-2428-4D81-AE40-1EC9E8BBAB55}" srcId="{ED4051FC-F140-4258-BC07-242EA9832D28}" destId="{939E9E1E-C333-48F8-9270-558F6FA5E1C0}" srcOrd="0" destOrd="0" parTransId="{763D14D0-3E78-44CB-A06D-F37C57FD24EA}" sibTransId="{67E9AAD4-581D-46B5-BC9D-B307AAFE5F98}"/>
    <dgm:cxn modelId="{69D696DF-F39B-4125-9698-CE3E8402D737}" type="presOf" srcId="{F3FC02E7-91B1-417E-B83A-7F94C9F11874}" destId="{2BA6EE98-33E2-4D97-95CF-7C954DC56302}" srcOrd="1" destOrd="0" presId="urn:microsoft.com/office/officeart/2005/8/layout/hierarchy3"/>
    <dgm:cxn modelId="{BBEF05EA-973C-4346-80E1-6C662343A93A}" srcId="{F3FC02E7-91B1-417E-B83A-7F94C9F11874}" destId="{DBB9001A-DC2C-4FD1-9940-682B4009B061}" srcOrd="1" destOrd="0" parTransId="{3D520816-BCDC-42E9-B420-CF82EEBF46DC}" sibTransId="{EB72B583-F9E5-4848-807C-3269ABC0BEC5}"/>
    <dgm:cxn modelId="{512883EC-CB00-4F8E-A94B-9A81F7CCFBF3}" type="presOf" srcId="{ACCF7E21-CF35-42BF-8852-C9A6FD9E2778}" destId="{EBC34A1E-4D17-4446-BD83-7B4FDB75D5D2}" srcOrd="0" destOrd="0" presId="urn:microsoft.com/office/officeart/2005/8/layout/hierarchy3"/>
    <dgm:cxn modelId="{52B77FF5-2066-4C9B-9CCE-B252ED38310A}" type="presOf" srcId="{ED4051FC-F140-4258-BC07-242EA9832D28}" destId="{1063674A-C702-4D74-8D67-568E50B1034E}" srcOrd="0" destOrd="0" presId="urn:microsoft.com/office/officeart/2005/8/layout/hierarchy3"/>
    <dgm:cxn modelId="{71A55442-26DC-4C90-8E1B-605D6FB03F47}" type="presParOf" srcId="{762E9E2D-79BE-4AED-880D-CD8E1B927CDD}" destId="{0D655B72-6B80-4619-BBDC-C52E49CDA9BB}" srcOrd="0" destOrd="0" presId="urn:microsoft.com/office/officeart/2005/8/layout/hierarchy3"/>
    <dgm:cxn modelId="{845BE9E0-EDA9-4023-852C-78C51DB46627}" type="presParOf" srcId="{0D655B72-6B80-4619-BBDC-C52E49CDA9BB}" destId="{EEFABC15-1877-4026-A61B-3FBDBF97AF1C}" srcOrd="0" destOrd="0" presId="urn:microsoft.com/office/officeart/2005/8/layout/hierarchy3"/>
    <dgm:cxn modelId="{1FA6C1B3-BD19-4954-9A06-EB044FD313FE}" type="presParOf" srcId="{EEFABC15-1877-4026-A61B-3FBDBF97AF1C}" destId="{57CEBAA4-F24B-4A1F-BFD5-14B9DCBB781E}" srcOrd="0" destOrd="0" presId="urn:microsoft.com/office/officeart/2005/8/layout/hierarchy3"/>
    <dgm:cxn modelId="{CE051C12-9913-487F-984C-2B96730A484F}" type="presParOf" srcId="{EEFABC15-1877-4026-A61B-3FBDBF97AF1C}" destId="{2BA6EE98-33E2-4D97-95CF-7C954DC56302}" srcOrd="1" destOrd="0" presId="urn:microsoft.com/office/officeart/2005/8/layout/hierarchy3"/>
    <dgm:cxn modelId="{7F91A3D4-3182-4049-9143-6C525A5D93AC}" type="presParOf" srcId="{0D655B72-6B80-4619-BBDC-C52E49CDA9BB}" destId="{3B90F8C9-30BA-4CD4-B1B2-32A146E183EF}" srcOrd="1" destOrd="0" presId="urn:microsoft.com/office/officeart/2005/8/layout/hierarchy3"/>
    <dgm:cxn modelId="{8AAE32B3-9D4A-4966-BD4F-770782FB36DD}" type="presParOf" srcId="{3B90F8C9-30BA-4CD4-B1B2-32A146E183EF}" destId="{B2B64DD3-4E9A-4CE1-AFC8-7DC093DFAEDE}" srcOrd="0" destOrd="0" presId="urn:microsoft.com/office/officeart/2005/8/layout/hierarchy3"/>
    <dgm:cxn modelId="{1F321989-B470-4674-972B-A8D304F2AC0D}" type="presParOf" srcId="{3B90F8C9-30BA-4CD4-B1B2-32A146E183EF}" destId="{EDAE1EB5-4631-470C-8E68-794620A6CCFE}" srcOrd="1" destOrd="0" presId="urn:microsoft.com/office/officeart/2005/8/layout/hierarchy3"/>
    <dgm:cxn modelId="{1469FFDB-BD99-4341-97CB-13B92467CC3B}" type="presParOf" srcId="{3B90F8C9-30BA-4CD4-B1B2-32A146E183EF}" destId="{AD066BB9-C111-4C11-9058-C1774995955E}" srcOrd="2" destOrd="0" presId="urn:microsoft.com/office/officeart/2005/8/layout/hierarchy3"/>
    <dgm:cxn modelId="{34057C04-4CE8-49CF-978A-09750D90CEA0}" type="presParOf" srcId="{3B90F8C9-30BA-4CD4-B1B2-32A146E183EF}" destId="{F5F58B27-CA8B-4C0F-AD95-71F38F0CAC10}" srcOrd="3" destOrd="0" presId="urn:microsoft.com/office/officeart/2005/8/layout/hierarchy3"/>
    <dgm:cxn modelId="{F2BADAC2-8176-4FF1-92AD-D3DB5E178625}" type="presParOf" srcId="{762E9E2D-79BE-4AED-880D-CD8E1B927CDD}" destId="{40CED83C-B279-4269-B22C-A7B92A107174}" srcOrd="1" destOrd="0" presId="urn:microsoft.com/office/officeart/2005/8/layout/hierarchy3"/>
    <dgm:cxn modelId="{2ED36C06-65C9-4932-A4AE-4A6518E479B4}" type="presParOf" srcId="{40CED83C-B279-4269-B22C-A7B92A107174}" destId="{FC4A3113-24C6-4306-84AE-9C1A5730B80B}" srcOrd="0" destOrd="0" presId="urn:microsoft.com/office/officeart/2005/8/layout/hierarchy3"/>
    <dgm:cxn modelId="{91B72452-5856-48B6-9061-C441CE6F834F}" type="presParOf" srcId="{FC4A3113-24C6-4306-84AE-9C1A5730B80B}" destId="{1063674A-C702-4D74-8D67-568E50B1034E}" srcOrd="0" destOrd="0" presId="urn:microsoft.com/office/officeart/2005/8/layout/hierarchy3"/>
    <dgm:cxn modelId="{F66FA4D7-A50C-4646-A613-58648423923E}" type="presParOf" srcId="{FC4A3113-24C6-4306-84AE-9C1A5730B80B}" destId="{EE048167-2209-4B95-8186-B0095E5D2A81}" srcOrd="1" destOrd="0" presId="urn:microsoft.com/office/officeart/2005/8/layout/hierarchy3"/>
    <dgm:cxn modelId="{E6A50254-1554-444E-9B64-D11E5F67BCC1}" type="presParOf" srcId="{40CED83C-B279-4269-B22C-A7B92A107174}" destId="{62D376D9-5C81-425F-B3CA-B66625B3BEEA}" srcOrd="1" destOrd="0" presId="urn:microsoft.com/office/officeart/2005/8/layout/hierarchy3"/>
    <dgm:cxn modelId="{282A038B-9295-4A8C-8932-0F3251D3F9B3}" type="presParOf" srcId="{62D376D9-5C81-425F-B3CA-B66625B3BEEA}" destId="{583EAD00-4E0D-4BDC-BC41-0AA2E804C213}" srcOrd="0" destOrd="0" presId="urn:microsoft.com/office/officeart/2005/8/layout/hierarchy3"/>
    <dgm:cxn modelId="{38007E54-2DEA-4B04-9B0D-8D51B19406CE}" type="presParOf" srcId="{62D376D9-5C81-425F-B3CA-B66625B3BEEA}" destId="{600C2F39-EEDF-43DF-AB3F-F4B23E30E4D8}" srcOrd="1" destOrd="0" presId="urn:microsoft.com/office/officeart/2005/8/layout/hierarchy3"/>
    <dgm:cxn modelId="{6147A7A8-9475-4161-A166-087481D1C482}" type="presParOf" srcId="{62D376D9-5C81-425F-B3CA-B66625B3BEEA}" destId="{6E98C872-C844-48B2-B351-01F23B3BD303}" srcOrd="2" destOrd="0" presId="urn:microsoft.com/office/officeart/2005/8/layout/hierarchy3"/>
    <dgm:cxn modelId="{168EAE87-2101-4BCD-B146-BF94529EDE3E}" type="presParOf" srcId="{62D376D9-5C81-425F-B3CA-B66625B3BEEA}" destId="{1D4B1167-AEA0-4A1C-9502-F082DBF83781}" srcOrd="3" destOrd="0" presId="urn:microsoft.com/office/officeart/2005/8/layout/hierarchy3"/>
    <dgm:cxn modelId="{9AE231B8-719F-435B-8575-BB9C9C6E5119}" type="presParOf" srcId="{62D376D9-5C81-425F-B3CA-B66625B3BEEA}" destId="{EBC34A1E-4D17-4446-BD83-7B4FDB75D5D2}" srcOrd="4" destOrd="0" presId="urn:microsoft.com/office/officeart/2005/8/layout/hierarchy3"/>
    <dgm:cxn modelId="{27D59346-0720-4FC0-B5AE-0DD692E63975}" type="presParOf" srcId="{62D376D9-5C81-425F-B3CA-B66625B3BEEA}" destId="{AE3BBF13-8601-47C7-AAE6-0D5F66F0663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DD0472-9F0A-4964-8D66-FFDB5422F1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C02E7-91B1-417E-B83A-7F94C9F11874}">
      <dgm:prSet phldrT="[Текст]" custT="1"/>
      <dgm:spPr>
        <a:solidFill>
          <a:srgbClr val="FFC0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ГИА-11</a:t>
          </a:r>
        </a:p>
      </dgm:t>
    </dgm:pt>
    <dgm:pt modelId="{DDAE1168-065D-408B-9829-059CA8FD0856}" type="parTrans" cxnId="{26116D33-93F8-4F53-BE4C-1239BD9D3093}">
      <dgm:prSet/>
      <dgm:spPr/>
      <dgm:t>
        <a:bodyPr/>
        <a:lstStyle/>
        <a:p>
          <a:endParaRPr lang="ru-RU"/>
        </a:p>
      </dgm:t>
    </dgm:pt>
    <dgm:pt modelId="{DC5D2C2D-89B1-4ACF-8592-FF99C7DEA763}" type="sibTrans" cxnId="{26116D33-93F8-4F53-BE4C-1239BD9D3093}">
      <dgm:prSet/>
      <dgm:spPr/>
      <dgm:t>
        <a:bodyPr/>
        <a:lstStyle/>
        <a:p>
          <a:endParaRPr lang="ru-RU"/>
        </a:p>
      </dgm:t>
    </dgm:pt>
    <dgm:pt modelId="{DBB9001A-DC2C-4FD1-9940-682B4009B0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с 04.09-23.09.</a:t>
          </a:r>
        </a:p>
      </dgm:t>
    </dgm:pt>
    <dgm:pt modelId="{3D520816-BCDC-42E9-B420-CF82EEBF46DC}" type="parTrans" cxnId="{BBEF05EA-973C-4346-80E1-6C662343A93A}">
      <dgm:prSet/>
      <dgm:spPr/>
      <dgm:t>
        <a:bodyPr/>
        <a:lstStyle/>
        <a:p>
          <a:endParaRPr lang="ru-RU"/>
        </a:p>
      </dgm:t>
    </dgm:pt>
    <dgm:pt modelId="{EB72B583-F9E5-4848-807C-3269ABC0BEC5}" type="sibTrans" cxnId="{BBEF05EA-973C-4346-80E1-6C662343A93A}">
      <dgm:prSet/>
      <dgm:spPr/>
      <dgm:t>
        <a:bodyPr/>
        <a:lstStyle/>
        <a:p>
          <a:endParaRPr lang="ru-RU"/>
        </a:p>
      </dgm:t>
    </dgm:pt>
    <dgm:pt modelId="{ED4051FC-F140-4258-BC07-242EA9832D28}">
      <dgm:prSet phldrT="[Текст]" custT="1"/>
      <dgm:spPr>
        <a:solidFill>
          <a:srgbClr val="FFFF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5000" dirty="0"/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ИС(И)</a:t>
          </a:r>
        </a:p>
      </dgm:t>
    </dgm:pt>
    <dgm:pt modelId="{E6752696-7808-4FBB-9236-C3D745E7199C}" type="parTrans" cxnId="{B1F4DE87-6230-42B5-B607-1F084E72A640}">
      <dgm:prSet/>
      <dgm:spPr/>
      <dgm:t>
        <a:bodyPr/>
        <a:lstStyle/>
        <a:p>
          <a:endParaRPr lang="ru-RU"/>
        </a:p>
      </dgm:t>
    </dgm:pt>
    <dgm:pt modelId="{4BE30CA7-3A22-4B48-B2F7-60D40DD69F23}" type="sibTrans" cxnId="{B1F4DE87-6230-42B5-B607-1F084E72A640}">
      <dgm:prSet/>
      <dgm:spPr/>
      <dgm:t>
        <a:bodyPr/>
        <a:lstStyle/>
        <a:p>
          <a:endParaRPr lang="ru-RU"/>
        </a:p>
      </dgm:t>
    </dgm:pt>
    <dgm:pt modelId="{939E9E1E-C333-48F8-9270-558F6FA5E1C0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Основной 06.12.2024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63D14D0-3E78-44CB-A06D-F37C57FD24EA}" type="parTrans" cxnId="{66F0D6DA-2428-4D81-AE40-1EC9E8BBAB55}">
      <dgm:prSet/>
      <dgm:spPr/>
      <dgm:t>
        <a:bodyPr/>
        <a:lstStyle/>
        <a:p>
          <a:endParaRPr lang="ru-RU"/>
        </a:p>
      </dgm:t>
    </dgm:pt>
    <dgm:pt modelId="{67E9AAD4-581D-46B5-BC9D-B307AAFE5F98}" type="sibTrans" cxnId="{66F0D6DA-2428-4D81-AE40-1EC9E8BBAB55}">
      <dgm:prSet/>
      <dgm:spPr/>
      <dgm:t>
        <a:bodyPr/>
        <a:lstStyle/>
        <a:p>
          <a:endParaRPr lang="ru-RU"/>
        </a:p>
      </dgm:t>
    </dgm:pt>
    <dgm:pt modelId="{F4E3C1AF-9ADF-440C-B4CA-5796036E9F09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07.02.2024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C5787D-0EF0-474D-BF4E-D99E88CF917B}" type="parTrans" cxnId="{244663D1-1764-428C-94E7-58BCBC710319}">
      <dgm:prSet/>
      <dgm:spPr/>
      <dgm:t>
        <a:bodyPr/>
        <a:lstStyle/>
        <a:p>
          <a:endParaRPr lang="ru-RU"/>
        </a:p>
      </dgm:t>
    </dgm:pt>
    <dgm:pt modelId="{FEBB9F40-A887-42E1-B2FD-890A37903C92}" type="sibTrans" cxnId="{244663D1-1764-428C-94E7-58BCBC710319}">
      <dgm:prSet/>
      <dgm:spPr/>
      <dgm:t>
        <a:bodyPr/>
        <a:lstStyle/>
        <a:p>
          <a:endParaRPr lang="ru-RU"/>
        </a:p>
      </dgm:t>
    </dgm:pt>
    <dgm:pt modelId="{D76CBB27-EDEA-4457-944F-FB6DFE7CB3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Досрочный                          с 22.03.-22.04.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Основной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 23.05 по 01.07.</a:t>
          </a:r>
          <a:endParaRPr lang="ru-RU" sz="2800" i="1" dirty="0">
            <a:latin typeface="Times New Roman" pitchFamily="18" charset="0"/>
            <a:cs typeface="Times New Roman" pitchFamily="18" charset="0"/>
          </a:endParaRPr>
        </a:p>
      </dgm:t>
    </dgm:pt>
    <dgm:pt modelId="{4660A7E9-CDA4-498B-9C23-683888A0FAFE}" type="parTrans" cxnId="{76AFC871-C7B3-412E-A682-E3BCF45E3F8B}">
      <dgm:prSet/>
      <dgm:spPr/>
      <dgm:t>
        <a:bodyPr/>
        <a:lstStyle/>
        <a:p>
          <a:endParaRPr lang="ru-RU"/>
        </a:p>
      </dgm:t>
    </dgm:pt>
    <dgm:pt modelId="{7B4EB789-CB01-442D-BEC5-7838CD0C6999}" type="sibTrans" cxnId="{76AFC871-C7B3-412E-A682-E3BCF45E3F8B}">
      <dgm:prSet/>
      <dgm:spPr/>
      <dgm:t>
        <a:bodyPr/>
        <a:lstStyle/>
        <a:p>
          <a:endParaRPr lang="ru-RU"/>
        </a:p>
      </dgm:t>
    </dgm:pt>
    <dgm:pt modelId="{1A4F7BF4-59A5-438A-BEE2-1A6CDAD20AB2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10.04.2024</a:t>
          </a:r>
        </a:p>
      </dgm:t>
    </dgm:pt>
    <dgm:pt modelId="{ACCF7E21-CF35-42BF-8852-C9A6FD9E2778}" type="parTrans" cxnId="{DDDA947A-DC28-4CFA-A72F-F9882A94FCE6}">
      <dgm:prSet/>
      <dgm:spPr/>
      <dgm:t>
        <a:bodyPr/>
        <a:lstStyle/>
        <a:p>
          <a:endParaRPr lang="ru-RU"/>
        </a:p>
      </dgm:t>
    </dgm:pt>
    <dgm:pt modelId="{7FBBC977-3FD6-40ED-A9C3-105641A9B349}" type="sibTrans" cxnId="{DDDA947A-DC28-4CFA-A72F-F9882A94FCE6}">
      <dgm:prSet/>
      <dgm:spPr/>
      <dgm:t>
        <a:bodyPr/>
        <a:lstStyle/>
        <a:p>
          <a:endParaRPr lang="ru-RU"/>
        </a:p>
      </dgm:t>
    </dgm:pt>
    <dgm:pt modelId="{762E9E2D-79BE-4AED-880D-CD8E1B927CDD}" type="pres">
      <dgm:prSet presAssocID="{DDDD0472-9F0A-4964-8D66-FFDB5422F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655B72-6B80-4619-BBDC-C52E49CDA9BB}" type="pres">
      <dgm:prSet presAssocID="{F3FC02E7-91B1-417E-B83A-7F94C9F11874}" presName="root" presStyleCnt="0"/>
      <dgm:spPr/>
    </dgm:pt>
    <dgm:pt modelId="{EEFABC15-1877-4026-A61B-3FBDBF97AF1C}" type="pres">
      <dgm:prSet presAssocID="{F3FC02E7-91B1-417E-B83A-7F94C9F11874}" presName="rootComposite" presStyleCnt="0"/>
      <dgm:spPr/>
    </dgm:pt>
    <dgm:pt modelId="{57CEBAA4-F24B-4A1F-BFD5-14B9DCBB781E}" type="pres">
      <dgm:prSet presAssocID="{F3FC02E7-91B1-417E-B83A-7F94C9F11874}" presName="rootText" presStyleLbl="node1" presStyleIdx="0" presStyleCnt="2" custScaleX="419342" custScaleY="278668" custLinFactY="-64312" custLinFactNeighborX="12141" custLinFactNeighborY="-100000"/>
      <dgm:spPr/>
    </dgm:pt>
    <dgm:pt modelId="{2BA6EE98-33E2-4D97-95CF-7C954DC56302}" type="pres">
      <dgm:prSet presAssocID="{F3FC02E7-91B1-417E-B83A-7F94C9F11874}" presName="rootConnector" presStyleLbl="node1" presStyleIdx="0" presStyleCnt="2"/>
      <dgm:spPr/>
    </dgm:pt>
    <dgm:pt modelId="{3B90F8C9-30BA-4CD4-B1B2-32A146E183EF}" type="pres">
      <dgm:prSet presAssocID="{F3FC02E7-91B1-417E-B83A-7F94C9F11874}" presName="childShape" presStyleCnt="0"/>
      <dgm:spPr/>
    </dgm:pt>
    <dgm:pt modelId="{B2B64DD3-4E9A-4CE1-AFC8-7DC093DFAEDE}" type="pres">
      <dgm:prSet presAssocID="{4660A7E9-CDA4-498B-9C23-683888A0FAFE}" presName="Name13" presStyleLbl="parChTrans1D2" presStyleIdx="0" presStyleCnt="5"/>
      <dgm:spPr/>
    </dgm:pt>
    <dgm:pt modelId="{EDAE1EB5-4631-470C-8E68-794620A6CCFE}" type="pres">
      <dgm:prSet presAssocID="{D76CBB27-EDEA-4457-944F-FB6DFE7CB39C}" presName="childText" presStyleLbl="bgAcc1" presStyleIdx="0" presStyleCnt="5" custScaleX="482219" custScaleY="547148" custLinFactNeighborX="33834" custLinFactNeighborY="-11857">
        <dgm:presLayoutVars>
          <dgm:bulletEnabled val="1"/>
        </dgm:presLayoutVars>
      </dgm:prSet>
      <dgm:spPr/>
    </dgm:pt>
    <dgm:pt modelId="{AD066BB9-C111-4C11-9058-C1774995955E}" type="pres">
      <dgm:prSet presAssocID="{3D520816-BCDC-42E9-B420-CF82EEBF46DC}" presName="Name13" presStyleLbl="parChTrans1D2" presStyleIdx="1" presStyleCnt="5"/>
      <dgm:spPr/>
    </dgm:pt>
    <dgm:pt modelId="{F5F58B27-CA8B-4C0F-AD95-71F38F0CAC10}" type="pres">
      <dgm:prSet presAssocID="{DBB9001A-DC2C-4FD1-9940-682B4009B061}" presName="childText" presStyleLbl="bgAcc1" presStyleIdx="1" presStyleCnt="5" custScaleX="513143" custScaleY="270705" custLinFactNeighborX="-15061" custLinFactNeighborY="58868">
        <dgm:presLayoutVars>
          <dgm:bulletEnabled val="1"/>
        </dgm:presLayoutVars>
      </dgm:prSet>
      <dgm:spPr/>
    </dgm:pt>
    <dgm:pt modelId="{40CED83C-B279-4269-B22C-A7B92A107174}" type="pres">
      <dgm:prSet presAssocID="{ED4051FC-F140-4258-BC07-242EA9832D28}" presName="root" presStyleCnt="0"/>
      <dgm:spPr/>
    </dgm:pt>
    <dgm:pt modelId="{FC4A3113-24C6-4306-84AE-9C1A5730B80B}" type="pres">
      <dgm:prSet presAssocID="{ED4051FC-F140-4258-BC07-242EA9832D28}" presName="rootComposite" presStyleCnt="0"/>
      <dgm:spPr/>
    </dgm:pt>
    <dgm:pt modelId="{1063674A-C702-4D74-8D67-568E50B1034E}" type="pres">
      <dgm:prSet presAssocID="{ED4051FC-F140-4258-BC07-242EA9832D28}" presName="rootText" presStyleLbl="node1" presStyleIdx="1" presStyleCnt="2" custScaleX="424854" custScaleY="256913" custLinFactY="-62742" custLinFactNeighborX="42494" custLinFactNeighborY="-100000"/>
      <dgm:spPr/>
    </dgm:pt>
    <dgm:pt modelId="{EE048167-2209-4B95-8186-B0095E5D2A81}" type="pres">
      <dgm:prSet presAssocID="{ED4051FC-F140-4258-BC07-242EA9832D28}" presName="rootConnector" presStyleLbl="node1" presStyleIdx="1" presStyleCnt="2"/>
      <dgm:spPr/>
    </dgm:pt>
    <dgm:pt modelId="{62D376D9-5C81-425F-B3CA-B66625B3BEEA}" type="pres">
      <dgm:prSet presAssocID="{ED4051FC-F140-4258-BC07-242EA9832D28}" presName="childShape" presStyleCnt="0"/>
      <dgm:spPr/>
    </dgm:pt>
    <dgm:pt modelId="{583EAD00-4E0D-4BDC-BC41-0AA2E804C213}" type="pres">
      <dgm:prSet presAssocID="{763D14D0-3E78-44CB-A06D-F37C57FD24EA}" presName="Name13" presStyleLbl="parChTrans1D2" presStyleIdx="2" presStyleCnt="5"/>
      <dgm:spPr/>
    </dgm:pt>
    <dgm:pt modelId="{600C2F39-EEDF-43DF-AB3F-F4B23E30E4D8}" type="pres">
      <dgm:prSet presAssocID="{939E9E1E-C333-48F8-9270-558F6FA5E1C0}" presName="childText" presStyleLbl="bgAcc1" presStyleIdx="2" presStyleCnt="5" custScaleX="428657" custScaleY="242070" custLinFactNeighborX="17634" custLinFactNeighborY="-56404">
        <dgm:presLayoutVars>
          <dgm:bulletEnabled val="1"/>
        </dgm:presLayoutVars>
      </dgm:prSet>
      <dgm:spPr/>
    </dgm:pt>
    <dgm:pt modelId="{6E98C872-C844-48B2-B351-01F23B3BD303}" type="pres">
      <dgm:prSet presAssocID="{88C5787D-0EF0-474D-BF4E-D99E88CF917B}" presName="Name13" presStyleLbl="parChTrans1D2" presStyleIdx="3" presStyleCnt="5"/>
      <dgm:spPr/>
    </dgm:pt>
    <dgm:pt modelId="{1D4B1167-AEA0-4A1C-9502-F082DBF83781}" type="pres">
      <dgm:prSet presAssocID="{F4E3C1AF-9ADF-440C-B4CA-5796036E9F09}" presName="childText" presStyleLbl="bgAcc1" presStyleIdx="3" presStyleCnt="5" custScaleX="445979" custScaleY="210820" custLinFactNeighborX="59386" custLinFactNeighborY="4419">
        <dgm:presLayoutVars>
          <dgm:bulletEnabled val="1"/>
        </dgm:presLayoutVars>
      </dgm:prSet>
      <dgm:spPr/>
    </dgm:pt>
    <dgm:pt modelId="{EBC34A1E-4D17-4446-BD83-7B4FDB75D5D2}" type="pres">
      <dgm:prSet presAssocID="{ACCF7E21-CF35-42BF-8852-C9A6FD9E2778}" presName="Name13" presStyleLbl="parChTrans1D2" presStyleIdx="4" presStyleCnt="5"/>
      <dgm:spPr/>
    </dgm:pt>
    <dgm:pt modelId="{AE3BBF13-8601-47C7-AAE6-0D5F66F0663B}" type="pres">
      <dgm:prSet presAssocID="{1A4F7BF4-59A5-438A-BEE2-1A6CDAD20AB2}" presName="childText" presStyleLbl="bgAcc1" presStyleIdx="4" presStyleCnt="5" custScaleX="497853" custScaleY="290751" custLinFactNeighborX="18833" custLinFactNeighborY="13419">
        <dgm:presLayoutVars>
          <dgm:bulletEnabled val="1"/>
        </dgm:presLayoutVars>
      </dgm:prSet>
      <dgm:spPr/>
    </dgm:pt>
  </dgm:ptLst>
  <dgm:cxnLst>
    <dgm:cxn modelId="{C3250328-A8F1-4F37-91DC-8A7EA200C862}" type="presOf" srcId="{88C5787D-0EF0-474D-BF4E-D99E88CF917B}" destId="{6E98C872-C844-48B2-B351-01F23B3BD303}" srcOrd="0" destOrd="0" presId="urn:microsoft.com/office/officeart/2005/8/layout/hierarchy3"/>
    <dgm:cxn modelId="{26116D33-93F8-4F53-BE4C-1239BD9D3093}" srcId="{DDDD0472-9F0A-4964-8D66-FFDB5422F113}" destId="{F3FC02E7-91B1-417E-B83A-7F94C9F11874}" srcOrd="0" destOrd="0" parTransId="{DDAE1168-065D-408B-9829-059CA8FD0856}" sibTransId="{DC5D2C2D-89B1-4ACF-8592-FF99C7DEA763}"/>
    <dgm:cxn modelId="{45E9E646-5CAC-4719-ACDF-9DE0CB33B562}" type="presOf" srcId="{DBB9001A-DC2C-4FD1-9940-682B4009B061}" destId="{F5F58B27-CA8B-4C0F-AD95-71F38F0CAC10}" srcOrd="0" destOrd="0" presId="urn:microsoft.com/office/officeart/2005/8/layout/hierarchy3"/>
    <dgm:cxn modelId="{6A14ED70-B359-4481-BB4E-99B5C0988C50}" type="presOf" srcId="{1A4F7BF4-59A5-438A-BEE2-1A6CDAD20AB2}" destId="{AE3BBF13-8601-47C7-AAE6-0D5F66F0663B}" srcOrd="0" destOrd="0" presId="urn:microsoft.com/office/officeart/2005/8/layout/hierarchy3"/>
    <dgm:cxn modelId="{76AFC871-C7B3-412E-A682-E3BCF45E3F8B}" srcId="{F3FC02E7-91B1-417E-B83A-7F94C9F11874}" destId="{D76CBB27-EDEA-4457-944F-FB6DFE7CB39C}" srcOrd="0" destOrd="0" parTransId="{4660A7E9-CDA4-498B-9C23-683888A0FAFE}" sibTransId="{7B4EB789-CB01-442D-BEC5-7838CD0C6999}"/>
    <dgm:cxn modelId="{DDDA947A-DC28-4CFA-A72F-F9882A94FCE6}" srcId="{ED4051FC-F140-4258-BC07-242EA9832D28}" destId="{1A4F7BF4-59A5-438A-BEE2-1A6CDAD20AB2}" srcOrd="2" destOrd="0" parTransId="{ACCF7E21-CF35-42BF-8852-C9A6FD9E2778}" sibTransId="{7FBBC977-3FD6-40ED-A9C3-105641A9B349}"/>
    <dgm:cxn modelId="{69087982-A83B-49AC-8EB8-23817466220E}" type="presOf" srcId="{F3FC02E7-91B1-417E-B83A-7F94C9F11874}" destId="{57CEBAA4-F24B-4A1F-BFD5-14B9DCBB781E}" srcOrd="0" destOrd="0" presId="urn:microsoft.com/office/officeart/2005/8/layout/hierarchy3"/>
    <dgm:cxn modelId="{B1F4DE87-6230-42B5-B607-1F084E72A640}" srcId="{DDDD0472-9F0A-4964-8D66-FFDB5422F113}" destId="{ED4051FC-F140-4258-BC07-242EA9832D28}" srcOrd="1" destOrd="0" parTransId="{E6752696-7808-4FBB-9236-C3D745E7199C}" sibTransId="{4BE30CA7-3A22-4B48-B2F7-60D40DD69F23}"/>
    <dgm:cxn modelId="{F8FF698A-BF72-4211-88A5-7203697E161E}" type="presOf" srcId="{DDDD0472-9F0A-4964-8D66-FFDB5422F113}" destId="{762E9E2D-79BE-4AED-880D-CD8E1B927CDD}" srcOrd="0" destOrd="0" presId="urn:microsoft.com/office/officeart/2005/8/layout/hierarchy3"/>
    <dgm:cxn modelId="{1CE3FC9C-B87A-41A3-BCA9-07A84D3C8450}" type="presOf" srcId="{ED4051FC-F140-4258-BC07-242EA9832D28}" destId="{EE048167-2209-4B95-8186-B0095E5D2A81}" srcOrd="1" destOrd="0" presId="urn:microsoft.com/office/officeart/2005/8/layout/hierarchy3"/>
    <dgm:cxn modelId="{5AAF6AA7-DADC-4BE0-83AB-A5F0C7662C7F}" type="presOf" srcId="{939E9E1E-C333-48F8-9270-558F6FA5E1C0}" destId="{600C2F39-EEDF-43DF-AB3F-F4B23E30E4D8}" srcOrd="0" destOrd="0" presId="urn:microsoft.com/office/officeart/2005/8/layout/hierarchy3"/>
    <dgm:cxn modelId="{FCA184AC-AD74-4149-BBCC-6875A6969347}" type="presOf" srcId="{3D520816-BCDC-42E9-B420-CF82EEBF46DC}" destId="{AD066BB9-C111-4C11-9058-C1774995955E}" srcOrd="0" destOrd="0" presId="urn:microsoft.com/office/officeart/2005/8/layout/hierarchy3"/>
    <dgm:cxn modelId="{A22003B7-1191-4F9D-9D49-914BB3E5F254}" type="presOf" srcId="{F4E3C1AF-9ADF-440C-B4CA-5796036E9F09}" destId="{1D4B1167-AEA0-4A1C-9502-F082DBF83781}" srcOrd="0" destOrd="0" presId="urn:microsoft.com/office/officeart/2005/8/layout/hierarchy3"/>
    <dgm:cxn modelId="{AFF62CCA-7D83-4E10-B0ED-CEE1592143A7}" type="presOf" srcId="{4660A7E9-CDA4-498B-9C23-683888A0FAFE}" destId="{B2B64DD3-4E9A-4CE1-AFC8-7DC093DFAEDE}" srcOrd="0" destOrd="0" presId="urn:microsoft.com/office/officeart/2005/8/layout/hierarchy3"/>
    <dgm:cxn modelId="{244663D1-1764-428C-94E7-58BCBC710319}" srcId="{ED4051FC-F140-4258-BC07-242EA9832D28}" destId="{F4E3C1AF-9ADF-440C-B4CA-5796036E9F09}" srcOrd="1" destOrd="0" parTransId="{88C5787D-0EF0-474D-BF4E-D99E88CF917B}" sibTransId="{FEBB9F40-A887-42E1-B2FD-890A37903C92}"/>
    <dgm:cxn modelId="{73F7D4D3-06BD-4DA9-8342-5EE965CCAF2D}" type="presOf" srcId="{763D14D0-3E78-44CB-A06D-F37C57FD24EA}" destId="{583EAD00-4E0D-4BDC-BC41-0AA2E804C213}" srcOrd="0" destOrd="0" presId="urn:microsoft.com/office/officeart/2005/8/layout/hierarchy3"/>
    <dgm:cxn modelId="{ED59CCD5-BE25-48DF-8E2A-36D5EEFA61F5}" type="presOf" srcId="{D76CBB27-EDEA-4457-944F-FB6DFE7CB39C}" destId="{EDAE1EB5-4631-470C-8E68-794620A6CCFE}" srcOrd="0" destOrd="0" presId="urn:microsoft.com/office/officeart/2005/8/layout/hierarchy3"/>
    <dgm:cxn modelId="{66F0D6DA-2428-4D81-AE40-1EC9E8BBAB55}" srcId="{ED4051FC-F140-4258-BC07-242EA9832D28}" destId="{939E9E1E-C333-48F8-9270-558F6FA5E1C0}" srcOrd="0" destOrd="0" parTransId="{763D14D0-3E78-44CB-A06D-F37C57FD24EA}" sibTransId="{67E9AAD4-581D-46B5-BC9D-B307AAFE5F98}"/>
    <dgm:cxn modelId="{69D696DF-F39B-4125-9698-CE3E8402D737}" type="presOf" srcId="{F3FC02E7-91B1-417E-B83A-7F94C9F11874}" destId="{2BA6EE98-33E2-4D97-95CF-7C954DC56302}" srcOrd="1" destOrd="0" presId="urn:microsoft.com/office/officeart/2005/8/layout/hierarchy3"/>
    <dgm:cxn modelId="{BBEF05EA-973C-4346-80E1-6C662343A93A}" srcId="{F3FC02E7-91B1-417E-B83A-7F94C9F11874}" destId="{DBB9001A-DC2C-4FD1-9940-682B4009B061}" srcOrd="1" destOrd="0" parTransId="{3D520816-BCDC-42E9-B420-CF82EEBF46DC}" sibTransId="{EB72B583-F9E5-4848-807C-3269ABC0BEC5}"/>
    <dgm:cxn modelId="{512883EC-CB00-4F8E-A94B-9A81F7CCFBF3}" type="presOf" srcId="{ACCF7E21-CF35-42BF-8852-C9A6FD9E2778}" destId="{EBC34A1E-4D17-4446-BD83-7B4FDB75D5D2}" srcOrd="0" destOrd="0" presId="urn:microsoft.com/office/officeart/2005/8/layout/hierarchy3"/>
    <dgm:cxn modelId="{52B77FF5-2066-4C9B-9CCE-B252ED38310A}" type="presOf" srcId="{ED4051FC-F140-4258-BC07-242EA9832D28}" destId="{1063674A-C702-4D74-8D67-568E50B1034E}" srcOrd="0" destOrd="0" presId="urn:microsoft.com/office/officeart/2005/8/layout/hierarchy3"/>
    <dgm:cxn modelId="{71A55442-26DC-4C90-8E1B-605D6FB03F47}" type="presParOf" srcId="{762E9E2D-79BE-4AED-880D-CD8E1B927CDD}" destId="{0D655B72-6B80-4619-BBDC-C52E49CDA9BB}" srcOrd="0" destOrd="0" presId="urn:microsoft.com/office/officeart/2005/8/layout/hierarchy3"/>
    <dgm:cxn modelId="{845BE9E0-EDA9-4023-852C-78C51DB46627}" type="presParOf" srcId="{0D655B72-6B80-4619-BBDC-C52E49CDA9BB}" destId="{EEFABC15-1877-4026-A61B-3FBDBF97AF1C}" srcOrd="0" destOrd="0" presId="urn:microsoft.com/office/officeart/2005/8/layout/hierarchy3"/>
    <dgm:cxn modelId="{1FA6C1B3-BD19-4954-9A06-EB044FD313FE}" type="presParOf" srcId="{EEFABC15-1877-4026-A61B-3FBDBF97AF1C}" destId="{57CEBAA4-F24B-4A1F-BFD5-14B9DCBB781E}" srcOrd="0" destOrd="0" presId="urn:microsoft.com/office/officeart/2005/8/layout/hierarchy3"/>
    <dgm:cxn modelId="{CE051C12-9913-487F-984C-2B96730A484F}" type="presParOf" srcId="{EEFABC15-1877-4026-A61B-3FBDBF97AF1C}" destId="{2BA6EE98-33E2-4D97-95CF-7C954DC56302}" srcOrd="1" destOrd="0" presId="urn:microsoft.com/office/officeart/2005/8/layout/hierarchy3"/>
    <dgm:cxn modelId="{7F91A3D4-3182-4049-9143-6C525A5D93AC}" type="presParOf" srcId="{0D655B72-6B80-4619-BBDC-C52E49CDA9BB}" destId="{3B90F8C9-30BA-4CD4-B1B2-32A146E183EF}" srcOrd="1" destOrd="0" presId="urn:microsoft.com/office/officeart/2005/8/layout/hierarchy3"/>
    <dgm:cxn modelId="{8AAE32B3-9D4A-4966-BD4F-770782FB36DD}" type="presParOf" srcId="{3B90F8C9-30BA-4CD4-B1B2-32A146E183EF}" destId="{B2B64DD3-4E9A-4CE1-AFC8-7DC093DFAEDE}" srcOrd="0" destOrd="0" presId="urn:microsoft.com/office/officeart/2005/8/layout/hierarchy3"/>
    <dgm:cxn modelId="{1F321989-B470-4674-972B-A8D304F2AC0D}" type="presParOf" srcId="{3B90F8C9-30BA-4CD4-B1B2-32A146E183EF}" destId="{EDAE1EB5-4631-470C-8E68-794620A6CCFE}" srcOrd="1" destOrd="0" presId="urn:microsoft.com/office/officeart/2005/8/layout/hierarchy3"/>
    <dgm:cxn modelId="{1469FFDB-BD99-4341-97CB-13B92467CC3B}" type="presParOf" srcId="{3B90F8C9-30BA-4CD4-B1B2-32A146E183EF}" destId="{AD066BB9-C111-4C11-9058-C1774995955E}" srcOrd="2" destOrd="0" presId="urn:microsoft.com/office/officeart/2005/8/layout/hierarchy3"/>
    <dgm:cxn modelId="{34057C04-4CE8-49CF-978A-09750D90CEA0}" type="presParOf" srcId="{3B90F8C9-30BA-4CD4-B1B2-32A146E183EF}" destId="{F5F58B27-CA8B-4C0F-AD95-71F38F0CAC10}" srcOrd="3" destOrd="0" presId="urn:microsoft.com/office/officeart/2005/8/layout/hierarchy3"/>
    <dgm:cxn modelId="{F2BADAC2-8176-4FF1-92AD-D3DB5E178625}" type="presParOf" srcId="{762E9E2D-79BE-4AED-880D-CD8E1B927CDD}" destId="{40CED83C-B279-4269-B22C-A7B92A107174}" srcOrd="1" destOrd="0" presId="urn:microsoft.com/office/officeart/2005/8/layout/hierarchy3"/>
    <dgm:cxn modelId="{2ED36C06-65C9-4932-A4AE-4A6518E479B4}" type="presParOf" srcId="{40CED83C-B279-4269-B22C-A7B92A107174}" destId="{FC4A3113-24C6-4306-84AE-9C1A5730B80B}" srcOrd="0" destOrd="0" presId="urn:microsoft.com/office/officeart/2005/8/layout/hierarchy3"/>
    <dgm:cxn modelId="{91B72452-5856-48B6-9061-C441CE6F834F}" type="presParOf" srcId="{FC4A3113-24C6-4306-84AE-9C1A5730B80B}" destId="{1063674A-C702-4D74-8D67-568E50B1034E}" srcOrd="0" destOrd="0" presId="urn:microsoft.com/office/officeart/2005/8/layout/hierarchy3"/>
    <dgm:cxn modelId="{F66FA4D7-A50C-4646-A613-58648423923E}" type="presParOf" srcId="{FC4A3113-24C6-4306-84AE-9C1A5730B80B}" destId="{EE048167-2209-4B95-8186-B0095E5D2A81}" srcOrd="1" destOrd="0" presId="urn:microsoft.com/office/officeart/2005/8/layout/hierarchy3"/>
    <dgm:cxn modelId="{E6A50254-1554-444E-9B64-D11E5F67BCC1}" type="presParOf" srcId="{40CED83C-B279-4269-B22C-A7B92A107174}" destId="{62D376D9-5C81-425F-B3CA-B66625B3BEEA}" srcOrd="1" destOrd="0" presId="urn:microsoft.com/office/officeart/2005/8/layout/hierarchy3"/>
    <dgm:cxn modelId="{282A038B-9295-4A8C-8932-0F3251D3F9B3}" type="presParOf" srcId="{62D376D9-5C81-425F-B3CA-B66625B3BEEA}" destId="{583EAD00-4E0D-4BDC-BC41-0AA2E804C213}" srcOrd="0" destOrd="0" presId="urn:microsoft.com/office/officeart/2005/8/layout/hierarchy3"/>
    <dgm:cxn modelId="{38007E54-2DEA-4B04-9B0D-8D51B19406CE}" type="presParOf" srcId="{62D376D9-5C81-425F-B3CA-B66625B3BEEA}" destId="{600C2F39-EEDF-43DF-AB3F-F4B23E30E4D8}" srcOrd="1" destOrd="0" presId="urn:microsoft.com/office/officeart/2005/8/layout/hierarchy3"/>
    <dgm:cxn modelId="{6147A7A8-9475-4161-A166-087481D1C482}" type="presParOf" srcId="{62D376D9-5C81-425F-B3CA-B66625B3BEEA}" destId="{6E98C872-C844-48B2-B351-01F23B3BD303}" srcOrd="2" destOrd="0" presId="urn:microsoft.com/office/officeart/2005/8/layout/hierarchy3"/>
    <dgm:cxn modelId="{168EAE87-2101-4BCD-B146-BF94529EDE3E}" type="presParOf" srcId="{62D376D9-5C81-425F-B3CA-B66625B3BEEA}" destId="{1D4B1167-AEA0-4A1C-9502-F082DBF83781}" srcOrd="3" destOrd="0" presId="urn:microsoft.com/office/officeart/2005/8/layout/hierarchy3"/>
    <dgm:cxn modelId="{9AE231B8-719F-435B-8575-BB9C9C6E5119}" type="presParOf" srcId="{62D376D9-5C81-425F-B3CA-B66625B3BEEA}" destId="{EBC34A1E-4D17-4446-BD83-7B4FDB75D5D2}" srcOrd="4" destOrd="0" presId="urn:microsoft.com/office/officeart/2005/8/layout/hierarchy3"/>
    <dgm:cxn modelId="{27D59346-0720-4FC0-B5AE-0DD692E63975}" type="presParOf" srcId="{62D376D9-5C81-425F-B3CA-B66625B3BEEA}" destId="{AE3BBF13-8601-47C7-AAE6-0D5F66F0663B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03F9F-3DF4-4060-9A49-02B83109AED8}">
      <dsp:nvSpPr>
        <dsp:cNvPr id="0" name=""/>
        <dsp:cNvSpPr/>
      </dsp:nvSpPr>
      <dsp:spPr>
        <a:xfrm rot="5400000">
          <a:off x="3486004" y="-1098490"/>
          <a:ext cx="2102504" cy="4301245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 и 2 предмета по выбору).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sp:txBody>
      <dsp:txXfrm rot="-5400000">
        <a:off x="2386634" y="103516"/>
        <a:ext cx="4198609" cy="1897232"/>
      </dsp:txXfrm>
    </dsp:sp>
    <dsp:sp modelId="{15B0345F-08DF-40B4-9332-66145C86C1A3}">
      <dsp:nvSpPr>
        <dsp:cNvPr id="0" name=""/>
        <dsp:cNvSpPr/>
      </dsp:nvSpPr>
      <dsp:spPr>
        <a:xfrm>
          <a:off x="0" y="197"/>
          <a:ext cx="2386634" cy="2103798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- 9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02699" y="102896"/>
        <a:ext cx="2181236" cy="1898400"/>
      </dsp:txXfrm>
    </dsp:sp>
    <dsp:sp modelId="{5196134E-C89A-4CA9-A119-544BF4A08674}">
      <dsp:nvSpPr>
        <dsp:cNvPr id="0" name=""/>
        <dsp:cNvSpPr/>
      </dsp:nvSpPr>
      <dsp:spPr>
        <a:xfrm rot="5400000">
          <a:off x="3663747" y="881744"/>
          <a:ext cx="1768624" cy="4280527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Сокращают количество экзаменов до двух обязательных!</a:t>
          </a:r>
        </a:p>
      </dsp:txBody>
      <dsp:txXfrm rot="-5400000">
        <a:off x="2407796" y="2224033"/>
        <a:ext cx="4194190" cy="1595950"/>
      </dsp:txXfrm>
    </dsp:sp>
    <dsp:sp modelId="{56F0168E-E8D3-456C-8F05-EF1682376189}">
      <dsp:nvSpPr>
        <dsp:cNvPr id="0" name=""/>
        <dsp:cNvSpPr/>
      </dsp:nvSpPr>
      <dsp:spPr>
        <a:xfrm>
          <a:off x="0" y="2193676"/>
          <a:ext cx="2407796" cy="179289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sp:txBody>
      <dsp:txXfrm>
        <a:off x="87522" y="2281198"/>
        <a:ext cx="2232752" cy="1617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03F9F-3DF4-4060-9A49-02B83109AED8}">
      <dsp:nvSpPr>
        <dsp:cNvPr id="0" name=""/>
        <dsp:cNvSpPr/>
      </dsp:nvSpPr>
      <dsp:spPr>
        <a:xfrm rot="5400000">
          <a:off x="3071122" y="-734920"/>
          <a:ext cx="2148315" cy="3901440"/>
        </a:xfrm>
        <a:prstGeom prst="round2Same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(2 обязательных, 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остальные по выбору выпускника, которые нужны для поступления в вуз).  </a:t>
          </a:r>
          <a:endParaRPr lang="ru-RU" sz="1800" b="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sp:txBody>
      <dsp:txXfrm rot="-5400000">
        <a:off x="2194560" y="246514"/>
        <a:ext cx="3796568" cy="1938571"/>
      </dsp:txXfrm>
    </dsp:sp>
    <dsp:sp modelId="{15B0345F-08DF-40B4-9332-66145C86C1A3}">
      <dsp:nvSpPr>
        <dsp:cNvPr id="0" name=""/>
        <dsp:cNvSpPr/>
      </dsp:nvSpPr>
      <dsp:spPr>
        <a:xfrm>
          <a:off x="0" y="76642"/>
          <a:ext cx="2194560" cy="231449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- 11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07130" y="183772"/>
        <a:ext cx="1980300" cy="2100235"/>
      </dsp:txXfrm>
    </dsp:sp>
    <dsp:sp modelId="{5196134E-C89A-4CA9-A119-544BF4A08674}">
      <dsp:nvSpPr>
        <dsp:cNvPr id="0" name=""/>
        <dsp:cNvSpPr/>
      </dsp:nvSpPr>
      <dsp:spPr>
        <a:xfrm rot="5400000">
          <a:off x="2944609" y="1685429"/>
          <a:ext cx="2405150" cy="3897630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(ЕГЭ, ГВЭ, ЕГЭ и ГВЭ).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- 2 обязательных для получения аттестата.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по учебным предметам, которые нужны для поступления в вуз. </a:t>
          </a:r>
        </a:p>
      </dsp:txBody>
      <dsp:txXfrm rot="-5400000">
        <a:off x="2198369" y="2549079"/>
        <a:ext cx="3780220" cy="2170330"/>
      </dsp:txXfrm>
    </dsp:sp>
    <dsp:sp modelId="{56F0168E-E8D3-456C-8F05-EF1682376189}">
      <dsp:nvSpPr>
        <dsp:cNvPr id="0" name=""/>
        <dsp:cNvSpPr/>
      </dsp:nvSpPr>
      <dsp:spPr>
        <a:xfrm>
          <a:off x="0" y="2522328"/>
          <a:ext cx="2192416" cy="2314495"/>
        </a:xfrm>
        <a:prstGeom prst="roundRect">
          <a:avLst/>
        </a:prstGeom>
        <a:solidFill>
          <a:srgbClr val="7CD6BA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sp:txBody>
      <dsp:txXfrm>
        <a:off x="107025" y="2629353"/>
        <a:ext cx="1978366" cy="2100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BAA4-F24B-4A1F-BFD5-14B9DCBB781E}">
      <dsp:nvSpPr>
        <dsp:cNvPr id="0" name=""/>
        <dsp:cNvSpPr/>
      </dsp:nvSpPr>
      <dsp:spPr>
        <a:xfrm>
          <a:off x="102844" y="86714"/>
          <a:ext cx="2898991" cy="115324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ГИА-9</a:t>
          </a:r>
        </a:p>
      </dsp:txBody>
      <dsp:txXfrm>
        <a:off x="136621" y="120491"/>
        <a:ext cx="2831437" cy="1085692"/>
      </dsp:txXfrm>
    </dsp:sp>
    <dsp:sp modelId="{B2B64DD3-4E9A-4CE1-AFC8-7DC093DFAEDE}">
      <dsp:nvSpPr>
        <dsp:cNvPr id="0" name=""/>
        <dsp:cNvSpPr/>
      </dsp:nvSpPr>
      <dsp:spPr>
        <a:xfrm>
          <a:off x="392743" y="1239960"/>
          <a:ext cx="413441" cy="1781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614"/>
              </a:lnTo>
              <a:lnTo>
                <a:pt x="413441" y="1781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1EB5-4631-470C-8E68-794620A6CCFE}">
      <dsp:nvSpPr>
        <dsp:cNvPr id="0" name=""/>
        <dsp:cNvSpPr/>
      </dsp:nvSpPr>
      <dsp:spPr>
        <a:xfrm>
          <a:off x="806184" y="1974344"/>
          <a:ext cx="2496787" cy="209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Досрочный                          с 23.04.-18.05.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Основной  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 21.05 по 02.07.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7529" y="2035689"/>
        <a:ext cx="2374097" cy="1971770"/>
      </dsp:txXfrm>
    </dsp:sp>
    <dsp:sp modelId="{AD066BB9-C111-4C11-9058-C1774995955E}">
      <dsp:nvSpPr>
        <dsp:cNvPr id="0" name=""/>
        <dsp:cNvSpPr/>
      </dsp:nvSpPr>
      <dsp:spPr>
        <a:xfrm>
          <a:off x="347023" y="1239960"/>
          <a:ext cx="91440" cy="3599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9773"/>
              </a:lnTo>
              <a:lnTo>
                <a:pt x="135403" y="3599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58B27-CA8B-4C0F-AD95-71F38F0CAC10}">
      <dsp:nvSpPr>
        <dsp:cNvPr id="0" name=""/>
        <dsp:cNvSpPr/>
      </dsp:nvSpPr>
      <dsp:spPr>
        <a:xfrm>
          <a:off x="482427" y="4464956"/>
          <a:ext cx="2909358" cy="749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с 03.09-24.09.</a:t>
          </a:r>
        </a:p>
      </dsp:txBody>
      <dsp:txXfrm>
        <a:off x="504381" y="4486910"/>
        <a:ext cx="2865450" cy="705647"/>
      </dsp:txXfrm>
    </dsp:sp>
    <dsp:sp modelId="{1063674A-C702-4D74-8D67-568E50B1034E}">
      <dsp:nvSpPr>
        <dsp:cNvPr id="0" name=""/>
        <dsp:cNvSpPr/>
      </dsp:nvSpPr>
      <dsp:spPr>
        <a:xfrm>
          <a:off x="3222196" y="131732"/>
          <a:ext cx="2609706" cy="106321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ИС-9</a:t>
          </a:r>
        </a:p>
      </dsp:txBody>
      <dsp:txXfrm>
        <a:off x="3253336" y="162872"/>
        <a:ext cx="2547426" cy="1000934"/>
      </dsp:txXfrm>
    </dsp:sp>
    <dsp:sp modelId="{583EAD00-4E0D-4BDC-BC41-0AA2E804C213}">
      <dsp:nvSpPr>
        <dsp:cNvPr id="0" name=""/>
        <dsp:cNvSpPr/>
      </dsp:nvSpPr>
      <dsp:spPr>
        <a:xfrm>
          <a:off x="3483167" y="1194947"/>
          <a:ext cx="332029" cy="100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906"/>
              </a:lnTo>
              <a:lnTo>
                <a:pt x="332029" y="1005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C2F39-EEDF-43DF-AB3F-F4B23E30E4D8}">
      <dsp:nvSpPr>
        <dsp:cNvPr id="0" name=""/>
        <dsp:cNvSpPr/>
      </dsp:nvSpPr>
      <dsp:spPr>
        <a:xfrm>
          <a:off x="3815196" y="1699958"/>
          <a:ext cx="2838343" cy="1001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Основной 14.02.2024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4537" y="1729299"/>
        <a:ext cx="2779661" cy="943106"/>
      </dsp:txXfrm>
    </dsp:sp>
    <dsp:sp modelId="{6E98C872-C844-48B2-B351-01F23B3BD303}">
      <dsp:nvSpPr>
        <dsp:cNvPr id="0" name=""/>
        <dsp:cNvSpPr/>
      </dsp:nvSpPr>
      <dsp:spPr>
        <a:xfrm>
          <a:off x="3483167" y="1194947"/>
          <a:ext cx="608489" cy="2298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203"/>
              </a:lnTo>
              <a:lnTo>
                <a:pt x="608489" y="2298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B1167-AEA0-4A1C-9502-F082DBF83781}">
      <dsp:nvSpPr>
        <dsp:cNvPr id="0" name=""/>
        <dsp:cNvSpPr/>
      </dsp:nvSpPr>
      <dsp:spPr>
        <a:xfrm>
          <a:off x="4091656" y="3056919"/>
          <a:ext cx="2613630" cy="872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13.03.2024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7210" y="3082473"/>
        <a:ext cx="2562522" cy="821354"/>
      </dsp:txXfrm>
    </dsp:sp>
    <dsp:sp modelId="{EBC34A1E-4D17-4446-BD83-7B4FDB75D5D2}">
      <dsp:nvSpPr>
        <dsp:cNvPr id="0" name=""/>
        <dsp:cNvSpPr/>
      </dsp:nvSpPr>
      <dsp:spPr>
        <a:xfrm>
          <a:off x="3483167" y="1194947"/>
          <a:ext cx="217620" cy="3323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914"/>
              </a:lnTo>
              <a:lnTo>
                <a:pt x="217620" y="33239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BBF13-8601-47C7-AAE6-0D5F66F0663B}">
      <dsp:nvSpPr>
        <dsp:cNvPr id="0" name=""/>
        <dsp:cNvSpPr/>
      </dsp:nvSpPr>
      <dsp:spPr>
        <a:xfrm>
          <a:off x="3700787" y="4070088"/>
          <a:ext cx="3296523" cy="89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15.04.2024</a:t>
          </a:r>
        </a:p>
      </dsp:txBody>
      <dsp:txXfrm>
        <a:off x="3727075" y="4096376"/>
        <a:ext cx="3243947" cy="844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BAA4-F24B-4A1F-BFD5-14B9DCBB781E}">
      <dsp:nvSpPr>
        <dsp:cNvPr id="0" name=""/>
        <dsp:cNvSpPr/>
      </dsp:nvSpPr>
      <dsp:spPr>
        <a:xfrm>
          <a:off x="87255" y="143991"/>
          <a:ext cx="2995093" cy="99517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ГИА-11</a:t>
          </a:r>
        </a:p>
      </dsp:txBody>
      <dsp:txXfrm>
        <a:off x="116403" y="173139"/>
        <a:ext cx="2936797" cy="936878"/>
      </dsp:txXfrm>
    </dsp:sp>
    <dsp:sp modelId="{B2B64DD3-4E9A-4CE1-AFC8-7DC093DFAEDE}">
      <dsp:nvSpPr>
        <dsp:cNvPr id="0" name=""/>
        <dsp:cNvSpPr/>
      </dsp:nvSpPr>
      <dsp:spPr>
        <a:xfrm>
          <a:off x="386764" y="1139165"/>
          <a:ext cx="406117" cy="1610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706"/>
              </a:lnTo>
              <a:lnTo>
                <a:pt x="406117" y="16107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1EB5-4631-470C-8E68-794620A6CCFE}">
      <dsp:nvSpPr>
        <dsp:cNvPr id="0" name=""/>
        <dsp:cNvSpPr/>
      </dsp:nvSpPr>
      <dsp:spPr>
        <a:xfrm>
          <a:off x="792882" y="1772890"/>
          <a:ext cx="2755346" cy="1953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Досрочный                          с 22.03.-22.04.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Основной  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 23.05 по 01.07.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0112" y="1830120"/>
        <a:ext cx="2640886" cy="1839505"/>
      </dsp:txXfrm>
    </dsp:sp>
    <dsp:sp modelId="{AD066BB9-C111-4C11-9058-C1774995955E}">
      <dsp:nvSpPr>
        <dsp:cNvPr id="0" name=""/>
        <dsp:cNvSpPr/>
      </dsp:nvSpPr>
      <dsp:spPr>
        <a:xfrm>
          <a:off x="386764" y="1139165"/>
          <a:ext cx="126736" cy="341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2909"/>
              </a:lnTo>
              <a:lnTo>
                <a:pt x="126736" y="3412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58B27-CA8B-4C0F-AD95-71F38F0CAC10}">
      <dsp:nvSpPr>
        <dsp:cNvPr id="0" name=""/>
        <dsp:cNvSpPr/>
      </dsp:nvSpPr>
      <dsp:spPr>
        <a:xfrm>
          <a:off x="513501" y="4068706"/>
          <a:ext cx="2932043" cy="966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с 04.09-23.09.</a:t>
          </a:r>
        </a:p>
      </dsp:txBody>
      <dsp:txXfrm>
        <a:off x="541816" y="4097021"/>
        <a:ext cx="2875413" cy="910106"/>
      </dsp:txXfrm>
    </dsp:sp>
    <dsp:sp modelId="{1063674A-C702-4D74-8D67-568E50B1034E}">
      <dsp:nvSpPr>
        <dsp:cNvPr id="0" name=""/>
        <dsp:cNvSpPr/>
      </dsp:nvSpPr>
      <dsp:spPr>
        <a:xfrm>
          <a:off x="3477699" y="149598"/>
          <a:ext cx="3034461" cy="917483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ИС(И)</a:t>
          </a:r>
        </a:p>
      </dsp:txBody>
      <dsp:txXfrm>
        <a:off x="3504571" y="176470"/>
        <a:ext cx="2980717" cy="863739"/>
      </dsp:txXfrm>
    </dsp:sp>
    <dsp:sp modelId="{583EAD00-4E0D-4BDC-BC41-0AA2E804C213}">
      <dsp:nvSpPr>
        <dsp:cNvPr id="0" name=""/>
        <dsp:cNvSpPr/>
      </dsp:nvSpPr>
      <dsp:spPr>
        <a:xfrm>
          <a:off x="3781145" y="1067081"/>
          <a:ext cx="100697" cy="901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69"/>
              </a:lnTo>
              <a:lnTo>
                <a:pt x="100697" y="9012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C2F39-EEDF-43DF-AB3F-F4B23E30E4D8}">
      <dsp:nvSpPr>
        <dsp:cNvPr id="0" name=""/>
        <dsp:cNvSpPr/>
      </dsp:nvSpPr>
      <dsp:spPr>
        <a:xfrm>
          <a:off x="3881843" y="1536113"/>
          <a:ext cx="2449299" cy="864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Основной 06.12.2024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7163" y="1561433"/>
        <a:ext cx="2398659" cy="813836"/>
      </dsp:txXfrm>
    </dsp:sp>
    <dsp:sp modelId="{6E98C872-C844-48B2-B351-01F23B3BD303}">
      <dsp:nvSpPr>
        <dsp:cNvPr id="0" name=""/>
        <dsp:cNvSpPr/>
      </dsp:nvSpPr>
      <dsp:spPr>
        <a:xfrm>
          <a:off x="3781145" y="1067081"/>
          <a:ext cx="296880" cy="2016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435"/>
              </a:lnTo>
              <a:lnTo>
                <a:pt x="296880" y="20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B1167-AEA0-4A1C-9502-F082DBF83781}">
      <dsp:nvSpPr>
        <dsp:cNvPr id="0" name=""/>
        <dsp:cNvSpPr/>
      </dsp:nvSpPr>
      <dsp:spPr>
        <a:xfrm>
          <a:off x="4078026" y="2707079"/>
          <a:ext cx="2548275" cy="75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07.02.2024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0077" y="2729130"/>
        <a:ext cx="2504173" cy="708774"/>
      </dsp:txXfrm>
    </dsp:sp>
    <dsp:sp modelId="{EBC34A1E-4D17-4446-BD83-7B4FDB75D5D2}">
      <dsp:nvSpPr>
        <dsp:cNvPr id="0" name=""/>
        <dsp:cNvSpPr/>
      </dsp:nvSpPr>
      <dsp:spPr>
        <a:xfrm>
          <a:off x="3735425" y="1067081"/>
          <a:ext cx="91440" cy="3033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3456"/>
              </a:lnTo>
              <a:lnTo>
                <a:pt x="46198" y="3033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BBF13-8601-47C7-AAE6-0D5F66F0663B}">
      <dsp:nvSpPr>
        <dsp:cNvPr id="0" name=""/>
        <dsp:cNvSpPr/>
      </dsp:nvSpPr>
      <dsp:spPr>
        <a:xfrm>
          <a:off x="3781624" y="3581375"/>
          <a:ext cx="2844677" cy="1038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10.04.2024</a:t>
          </a:r>
        </a:p>
      </dsp:txBody>
      <dsp:txXfrm>
        <a:off x="3812035" y="3611786"/>
        <a:ext cx="2783855" cy="977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>
              <a:defRPr sz="1200"/>
            </a:lvl1pPr>
          </a:lstStyle>
          <a:p>
            <a:fld id="{DF3F4C4C-AFBE-4669-901B-F32D870E6A0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933" tIns="47467" rIns="94933" bIns="474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>
              <a:defRPr sz="1200"/>
            </a:lvl1pPr>
          </a:lstStyle>
          <a:p>
            <a:fld id="{5E672BE3-1828-4361-8C5C-8C26B579C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7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3BB584D-E88F-49FE-8C1C-068025F93F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1A9BE0C-18CB-45A1-B91F-F2246EBA3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FBA30954-5FD3-403F-8D81-802DADE41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165141E3-195E-4518-BD58-C63765B0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8443412D-4FD8-4DF2-BECA-46EB2B329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31" indent="-296666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663" indent="-237333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28" indent="-237333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993" indent="-237333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658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323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9988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653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ABDD13-337C-41E0-84B3-7DCB7804E4FB}" type="slidenum">
              <a:rPr lang="ru-RU" altLang="ru-RU" smtClean="0">
                <a:latin typeface="Constantia" panose="02030602050306030303" pitchFamily="18" charset="0"/>
              </a:rPr>
              <a:pPr/>
              <a:t>2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5C4823-2E21-4A0C-8EB7-793C10241C0D}" type="slidenum">
              <a:rPr lang="ru-RU" smtClean="0">
                <a:cs typeface="Arial" charset="0"/>
              </a:rPr>
              <a:pPr/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5C4823-2E21-4A0C-8EB7-793C10241C0D}" type="slidenum">
              <a:rPr lang="ru-RU" smtClean="0">
                <a:cs typeface="Arial" charset="0"/>
              </a:rPr>
              <a:pPr/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9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72BE3-1828-4361-8C5C-8C26B579C4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3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72BE3-1828-4361-8C5C-8C26B579C4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5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64FB8-F15D-8F40-9555-D5A989690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C2098C-67BF-E649-8C01-C0513BF52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50CEF-470E-3346-AA58-12C1CA7B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F53E1F-19CD-F143-9591-D6BCF610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99012-FB0D-9E4D-BD07-5F801E69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4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893BA-2604-894B-BC01-313A41C7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EF78B-3F7A-9F41-BA3D-5DEB2E5E8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D55F6-7631-1B48-87DC-EC67C4B6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9B7FB-2902-4748-B351-96546F3D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F70A4-2469-B84A-966A-61941269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5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3B3552-AA55-1A48-A41E-2762E4481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BF49F5-978F-B142-94AB-EB7A139F1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745FC-AB95-1D4D-8A7E-82533D74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FC988-6BA3-974B-B2C7-F99F5726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B0A3-D58B-A54F-BC11-95CA689D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8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136B76-E255-4CC1-84B3-DB7279227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6D887F-C9AB-426A-A5C8-33A941A4AF6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251E51A-1874-4DDE-B93C-74C28365E5B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7525606-DBE0-4F82-B648-F946AD35682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F600A2E7-554A-49F7-B774-D3EECDD7CDE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C4AB493B-5268-4D2C-87A4-208D2D3BE33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B5115B-B254-4EF0-A9DA-5547816FD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C81594-D14D-4B01-B041-F49E2FD5E1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34219B5-DFA3-43F2-8C08-FC13A0B128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06F6042F-C838-41FA-937E-9A918923DB1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84787CE-0F06-4333-A55B-CA1886ED56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68EAFD4-FBC7-43E4-B42F-8116B3CCED5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4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2E49280-C724-4F3D-BF4F-057B5FBA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61A60C-3AF9-4E35-88B6-D4D418CA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664562-8B5C-4412-BD29-5F3F9F6D663C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34F71AEF-C50A-46C0-8058-5A9D90A18D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7541977-60C1-49E5-BDBB-51746041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C6990F3-97BB-446B-939B-ADE02116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9EF38B5-7EE3-4B83-901A-3CFC9AA4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9924383-696E-4743-8DDE-479092B9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0BD6040-2403-444E-A327-F857C7AC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2D91279-8E26-48F1-8665-209728D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83AA6FB-DAF2-40A0-82C3-5F721649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3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F50A42-4F3E-47F7-83AC-8FF0BA03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1A0FED-D303-446E-8639-FD86B1DF9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id="{34F71AEF-C50A-46C0-8058-5A9D90A18D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7541977-60C1-49E5-BDBB-517460413EE5}"/>
              </a:ext>
            </a:extLst>
          </p:cNvPr>
          <p:cNvSpPr>
            <a:spLocks/>
          </p:cNvSpPr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C6990F3-97BB-446B-939B-ADE02116C489}"/>
              </a:ext>
            </a:extLst>
          </p:cNvPr>
          <p:cNvSpPr>
            <a:spLocks/>
          </p:cNvSpPr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9EF38B5-7EE3-4B83-901A-3CFC9AA43184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9924383-696E-4743-8DDE-479092B95FFD}"/>
              </a:ext>
            </a:extLst>
          </p:cNvPr>
          <p:cNvSpPr>
            <a:spLocks/>
          </p:cNvSpPr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60BD6040-2403-444E-A327-F857C7AC5D9B}"/>
              </a:ext>
            </a:extLst>
          </p:cNvPr>
          <p:cNvSpPr>
            <a:spLocks/>
          </p:cNvSpPr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92D91279-8E26-48F1-8665-209728DDB359}"/>
              </a:ext>
            </a:extLst>
          </p:cNvPr>
          <p:cNvSpPr>
            <a:spLocks/>
          </p:cNvSpPr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883AA6FB-DAF2-40A0-82C3-5F7216493ABF}"/>
              </a:ext>
            </a:extLst>
          </p:cNvPr>
          <p:cNvSpPr>
            <a:spLocks/>
          </p:cNvSpPr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683791-B08D-4D22-BC4D-C4A4801F3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22D83D-C3DE-4EFB-B111-61AC936BAD5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2CA5DE5-A6BA-4645-82E4-DB5C7A66C78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0783D60-3387-4877-A7CC-9B93E6BC8E4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6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169352-7AF5-47A9-A98C-3074E5D17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9D64DA-4DA2-4225-8B77-FAD5D365B0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12181FB-3D8C-4353-9E65-13EFD3532D4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4592E37-7D59-48AC-91D1-5F4FF210F19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B7339E0-122E-4CDF-A79B-4E777801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833EEDD-44FF-412E-B0DC-8B3969D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0FB5D8E-C878-4339-8FB9-DBBA4093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23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8CCD19-CC46-4A36-B1B3-4E303352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1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9D66CB-28A2-41A1-9FAF-86A65BA72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89AB9-4689-4928-BE61-6005616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F296A3-464B-4D34-A303-3FBD62B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9FA34-3A9D-F644-9752-1BC0F476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E115F-0DA7-DF44-A1FD-1A570192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D48B2-AEF5-BC4C-BA35-81D4029C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12337F-A09E-5942-8BC6-1E4AE10F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36D30-51BB-454F-B7BA-9A112AC9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3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37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136B76-E255-4CC1-84B3-DB7279227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6D887F-C9AB-426A-A5C8-33A941A4AF6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251E51A-1874-4DDE-B93C-74C28365E5B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7525606-DBE0-4F82-B648-F946AD35682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F600A2E7-554A-49F7-B774-D3EECDD7CDE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C4AB493B-5268-4D2C-87A4-208D2D3BE33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91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B5115B-B254-4EF0-A9DA-5547816FD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C81594-D14D-4B01-B041-F49E2FD5E1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34219B5-DFA3-43F2-8C08-FC13A0B128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06F6042F-C838-41FA-937E-9A918923DB1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84787CE-0F06-4333-A55B-CA1886ED56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68EAFD4-FBC7-43E4-B42F-8116B3CCED5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1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2E49280-C724-4F3D-BF4F-057B5FBA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61A60C-3AF9-4E35-88B6-D4D418CA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664562-8B5C-4412-BD29-5F3F9F6D663C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34F71AEF-C50A-46C0-8058-5A9D90A18D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7541977-60C1-49E5-BDBB-51746041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C6990F3-97BB-446B-939B-ADE02116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9EF38B5-7EE3-4B83-901A-3CFC9AA4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9924383-696E-4743-8DDE-479092B9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0BD6040-2403-444E-A327-F857C7AC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2D91279-8E26-48F1-8665-209728D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83AA6FB-DAF2-40A0-82C3-5F721649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9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F50A42-4F3E-47F7-83AC-8FF0BA03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1A0FED-D303-446E-8639-FD86B1DF9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id="{34F71AEF-C50A-46C0-8058-5A9D90A18D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7541977-60C1-49E5-BDBB-517460413EE5}"/>
              </a:ext>
            </a:extLst>
          </p:cNvPr>
          <p:cNvSpPr>
            <a:spLocks/>
          </p:cNvSpPr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C6990F3-97BB-446B-939B-ADE02116C489}"/>
              </a:ext>
            </a:extLst>
          </p:cNvPr>
          <p:cNvSpPr>
            <a:spLocks/>
          </p:cNvSpPr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9EF38B5-7EE3-4B83-901A-3CFC9AA43184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9924383-696E-4743-8DDE-479092B95FFD}"/>
              </a:ext>
            </a:extLst>
          </p:cNvPr>
          <p:cNvSpPr>
            <a:spLocks/>
          </p:cNvSpPr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60BD6040-2403-444E-A327-F857C7AC5D9B}"/>
              </a:ext>
            </a:extLst>
          </p:cNvPr>
          <p:cNvSpPr>
            <a:spLocks/>
          </p:cNvSpPr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92D91279-8E26-48F1-8665-209728DDB359}"/>
              </a:ext>
            </a:extLst>
          </p:cNvPr>
          <p:cNvSpPr>
            <a:spLocks/>
          </p:cNvSpPr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883AA6FB-DAF2-40A0-82C3-5F7216493ABF}"/>
              </a:ext>
            </a:extLst>
          </p:cNvPr>
          <p:cNvSpPr>
            <a:spLocks/>
          </p:cNvSpPr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70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683791-B08D-4D22-BC4D-C4A4801F3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22D83D-C3DE-4EFB-B111-61AC936BAD5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2CA5DE5-A6BA-4645-82E4-DB5C7A66C78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0783D60-3387-4877-A7CC-9B93E6BC8E4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60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169352-7AF5-47A9-A98C-3074E5D17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9D64DA-4DA2-4225-8B77-FAD5D365B0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12181FB-3D8C-4353-9E65-13EFD3532D4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4592E37-7D59-48AC-91D1-5F4FF210F19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B7339E0-122E-4CDF-A79B-4E777801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833EEDD-44FF-412E-B0DC-8B3969D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0FB5D8E-C878-4339-8FB9-DBBA4093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14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8CCD19-CC46-4A36-B1B3-4E303352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4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9D66CB-28A2-41A1-9FAF-86A65BA72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89AB9-4689-4928-BE61-6005616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F296A3-464B-4D34-A303-3FBD62B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40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5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9F973-92CF-004D-A925-481E779A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A2C291-8972-A640-885C-A42F18FF0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CEFF69-E37C-354B-A6A0-B7BCDD63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80592-3FB8-8242-9479-F11F4149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66704-6001-9342-BC6F-EAB3B8B3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2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32F91-CB6E-CD4D-8FAB-647E2FBC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11E5B-3EE8-8142-8AA4-898B1FFF4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DD58D-44CF-6B42-B026-6DDE962BC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7A275-ADA4-4643-96E9-45CF0F9F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A7836-C6C6-884D-AAA6-2CF5EEB9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1CF2B-9719-314A-8FF4-B119C765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6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4A2D1-ABA7-7744-943D-EC31699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7E95F-1382-C042-9782-DF1480DFB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CF305A-26F7-3941-9722-52F03DAA9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7227D6-9A0C-9745-B5B0-13360F6E8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4DD64A-FB80-ED42-BA81-E5A328AA7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94D485-C594-EA4A-A009-B8BDABD8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725E8E-520D-474B-892D-06D14C39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E779A3-63B7-5645-B7E1-F1A2D8CE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3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40C8B-EFC6-EE4D-8541-38D39E08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43A459-E694-8344-954D-49AA5C54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4FAEE2-8CA5-BD48-8CBA-75A8E20F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51A790-56F2-3A4D-9F08-550208D6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DE6089-2F74-B544-8FB8-A81ACD03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F98E4C-8423-0844-AF9C-CD1C0CCD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511EDB-96A4-E04E-9C9E-49B595F2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0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0BC67-1B4E-774B-A69B-B711DB46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5D729-92EE-574D-9F6F-004E5070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86B35C-6B11-8746-86E9-41F3E9CDC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245690-CBFB-694B-B263-E4708026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BD4F58-DFED-3A47-B606-1517E8A3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775484-99AC-A44F-BE7D-FCB581EF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0E88A-CDA9-EF46-8787-4020B278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BCDA94-8C75-EC49-8DE6-18F04AD3D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F00B1-CAE5-3441-9A31-9ABBBDCB0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514CF-A3C6-C94D-BC5B-2C9F2D1A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0EBC0B-D226-3840-A0A6-AE73934B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8415-E069-8644-BA86-B3FC2C63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3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12486-21C5-1142-AE59-453C91F1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7A157-7F75-4C40-B4B7-43930AFF6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75333-106C-5846-8D05-97E15A6AC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FB09-AE40-EF43-A1A9-88145641A9D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DF345-4A1A-7148-9D2D-9F826317C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ABBCA-B002-C940-98BC-D77C23349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7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 defTabSz="914354"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 defTabSz="914354"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4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jpg"/><Relationship Id="rId10" Type="http://schemas.openxmlformats.org/officeDocument/2006/relationships/image" Target="../media/image3.pn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11" Type="http://schemas.openxmlformats.org/officeDocument/2006/relationships/image" Target="../media/image40.jp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jp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youtube.com/watch?v=gMvlWMFSkRM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B170yrTlPH0" TargetMode="External"/><Relationship Id="rId4" Type="http://schemas.openxmlformats.org/officeDocument/2006/relationships/hyperlink" Target="https://www.youtube.com/watch?v=2Nshmnm09FU" TargetMode="Externa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295204-2449-E1E9-2560-1405931A9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58200" cy="6858000"/>
          </a:xfrm>
          <a:prstGeom prst="rect">
            <a:avLst/>
          </a:prstGeom>
        </p:spPr>
      </p:pic>
      <p:sp>
        <p:nvSpPr>
          <p:cNvPr id="6146" name="Text Box 6">
            <a:extLst>
              <a:ext uri="{FF2B5EF4-FFF2-40B4-BE49-F238E27FC236}">
                <a16:creationId xmlns:a16="http://schemas.microsoft.com/office/drawing/2014/main" id="{611DAF2E-8927-43BD-85A5-0D9DB38F2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901" y="5515509"/>
            <a:ext cx="93897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Особенности государственной итоговой аттестации по образовательным программам основного общего и среднего общего образования в 2024 году</a:t>
            </a:r>
          </a:p>
        </p:txBody>
      </p:sp>
      <p:sp>
        <p:nvSpPr>
          <p:cNvPr id="6147" name="Text Box 7">
            <a:extLst>
              <a:ext uri="{FF2B5EF4-FFF2-40B4-BE49-F238E27FC236}">
                <a16:creationId xmlns:a16="http://schemas.microsoft.com/office/drawing/2014/main" id="{DEE87663-B21C-458A-90E2-7FDE3480D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1" y="1074738"/>
            <a:ext cx="196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onstantia" panose="020306020503060303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4B54DA-A789-4014-9A75-9A71B826D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9" y="-1"/>
            <a:ext cx="5063708" cy="12003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F669DC1-D41F-4F70-921A-CADA1058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181533"/>
            <a:ext cx="9405376" cy="68804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ГИА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 в 2024 году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B7CA9CE7-EAF7-450E-A91B-0D0F8D76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04" y="1202389"/>
            <a:ext cx="11772061" cy="537145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проведения экзаменов расположены на базе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образовательных организаций                      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Самара (далее – ОО) и утверждены министерством образования и науки Самарской области.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экзаменационная комиссия (ГЭК) Самарской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организует и координирует работу по подготовке и проведению ГИА, обеспечивает соблюдение Порядка ГИА, рассматривает, принимает решение об утверждении, изменении или отмене результатов ГИА.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выдачи результатов расположены на базе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(после утверждения ГЭК результаты в течении одного рабочего дня передаются в ОО для ознакомления участников ГИА).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 подачи апелляций о несогласии с выставленными баллами расположены на базе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(можно подать апелляцию в течении 2-х рабочих дней, следующих за официальным днем объявления результатов ГИА).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Конфликтная комиссия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(рассматривает апелляции обучающихся о нарушении Порядка ГИА и (или) о несогласии с выставленными баллами).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712E4-D1E6-407D-86FA-E8CD25E98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447" y="4659010"/>
            <a:ext cx="3200400" cy="2073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D68D14-3236-4E50-980A-C96D1F4B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85" y="4940912"/>
            <a:ext cx="2737933" cy="1842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60AF4A-BF15-4A6B-A086-42CB6B4CA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860" y="0"/>
            <a:ext cx="1785317" cy="1247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007B3F-435F-48C0-9CD8-CADF801C6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" y="0"/>
            <a:ext cx="2501153" cy="117698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932F0A-4F28-42EE-8A55-7D96A598A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50" y="4659010"/>
            <a:ext cx="2737934" cy="2127277"/>
          </a:xfrm>
          <a:prstGeom prst="rect">
            <a:avLst/>
          </a:prstGeom>
          <a:solidFill>
            <a:srgbClr val="47599B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5BBF-1EBA-49DA-9350-6ECE024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365" y="64049"/>
            <a:ext cx="7109010" cy="10095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 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ГИА-9</a:t>
            </a:r>
          </a:p>
        </p:txBody>
      </p:sp>
      <p:pic>
        <p:nvPicPr>
          <p:cNvPr id="7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146F0A17-44D8-46F4-BB50-9BDB1E01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070847" cy="70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649A6AE5-0096-41F2-B563-58F8D6606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36181" y="1825625"/>
            <a:ext cx="5590640" cy="4968325"/>
          </a:xfr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2668B8-B6E2-43BD-8A62-C6B0D5495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129" y="0"/>
            <a:ext cx="2519084" cy="1825625"/>
          </a:xfrm>
          <a:prstGeom prst="rect">
            <a:avLst/>
          </a:prstGeo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FD5519C6-BE17-4F71-A8DA-AA334831E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471" y="1133169"/>
            <a:ext cx="5867400" cy="5122304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Рособрнадзора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https://obrnadzor.gov.ru/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раздел «ГИА-9»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3AB41-C6F7-485C-A1A4-CC133A30777F}"/>
              </a:ext>
            </a:extLst>
          </p:cNvPr>
          <p:cNvSpPr txBox="1"/>
          <p:nvPr/>
        </p:nvSpPr>
        <p:spPr>
          <a:xfrm>
            <a:off x="123079" y="2490486"/>
            <a:ext cx="540717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сайт ФИПИ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https://fipi.ru/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разделы: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кодификаторы ОГЭ»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- «Открытый банк заданий ОГЭ»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- «Навигатор самостоятельной подготовки к ОГЭ»</a:t>
            </a:r>
          </a:p>
          <a:p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Самарского управления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https://sumoin.ru/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раздел «Аттестация. 9 классы»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C20BEB-64BD-4A48-8BB1-4A55F11AA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649" y="2722553"/>
            <a:ext cx="1788085" cy="17880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F805CC-4D13-49B2-AC2E-7C03F8923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650" y="4936020"/>
            <a:ext cx="1788085" cy="17880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19DC3B-2019-4C12-A5F2-189216EA2E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465" y="1053074"/>
            <a:ext cx="1142857" cy="8619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92A38D-2C69-4E2F-977D-DC7567D4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43" y="2490486"/>
            <a:ext cx="1098455" cy="10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186A3D-22DA-4A43-A6FE-C81BC34DAC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2157" y="5720515"/>
            <a:ext cx="2030482" cy="5182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9FA1FD-2BA1-4E9A-BF64-9F9A9D0EF5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768" y="1053074"/>
            <a:ext cx="1642483" cy="16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9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5BBF-1EBA-49DA-9350-6ECE024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365" y="64049"/>
            <a:ext cx="7109010" cy="86190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 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ГИА-11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FD5519C6-BE17-4F71-A8DA-AA334831E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471" y="1133169"/>
            <a:ext cx="5867400" cy="5122304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Рособрнадзора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https://obrnadzor.gov.ru/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раздел «ГИА-11»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3AB41-C6F7-485C-A1A4-CC133A30777F}"/>
              </a:ext>
            </a:extLst>
          </p:cNvPr>
          <p:cNvSpPr txBox="1"/>
          <p:nvPr/>
        </p:nvSpPr>
        <p:spPr>
          <a:xfrm>
            <a:off x="231628" y="2387091"/>
            <a:ext cx="540717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сайт ФИПИ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https://fipi.ru/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разделы: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кодификаторы ЕГЭ»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- «Открытый банк заданий ЕГЭ»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- «Навигатор самостоятельной подготовки к ЕГЭ»</a:t>
            </a:r>
          </a:p>
          <a:p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Самарского управления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https://sumoin.ru/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раздел «Аттестация. 11 классы»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19DC3B-2019-4C12-A5F2-189216EA2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465" y="1053074"/>
            <a:ext cx="1142857" cy="8619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92A38D-2C69-4E2F-977D-DC7567D4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43" y="2490486"/>
            <a:ext cx="1098455" cy="10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186A3D-22DA-4A43-A6FE-C81BC34DA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157" y="5720515"/>
            <a:ext cx="2030482" cy="518240"/>
          </a:xfrm>
          <a:prstGeom prst="rect">
            <a:avLst/>
          </a:prstGeo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ECBD1F27-C20D-4AC5-A7FA-EBD4AE34DD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732051" y="1914978"/>
            <a:ext cx="5325478" cy="4942661"/>
          </a:xfrm>
        </p:spPr>
      </p:pic>
      <p:pic>
        <p:nvPicPr>
          <p:cNvPr id="21" name="Picture 2" descr="C:\Documents and Settings\user\Рабочий стол\gia_2021_11.png">
            <a:extLst>
              <a:ext uri="{FF2B5EF4-FFF2-40B4-BE49-F238E27FC236}">
                <a16:creationId xmlns:a16="http://schemas.microsoft.com/office/drawing/2014/main" id="{B5C25BEE-2543-4A03-A458-C42ABC77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2260938" cy="825282"/>
          </a:xfrm>
          <a:prstGeom prst="rect">
            <a:avLst/>
          </a:prstGeom>
          <a:noFill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66E311-925C-4AB3-8EEB-AED9A3748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9794" y="990784"/>
            <a:ext cx="1951901" cy="19519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B06AAB7-7C9B-4244-8A21-921A9DC1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9939" y="4906099"/>
            <a:ext cx="1951901" cy="19519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4DFE2F8-B7AB-4788-8255-42DFA9A5E5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3256" y="2889368"/>
            <a:ext cx="1951901" cy="19519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DE4EDE-0F0E-6C54-041F-2AD31643F4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0120" y="8333"/>
            <a:ext cx="2511879" cy="18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AF1BACCD-E7A6-450D-8102-5F97A56C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1" y="29265"/>
            <a:ext cx="8312989" cy="876510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Нормативные документы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EEDDF50F-B5F1-4B08-B048-40F8F85F5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19" y="1052027"/>
            <a:ext cx="11749961" cy="5437858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Порядок ГИА-9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(утвержден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и Рособрнадзора 04.04.2023 № 232/551).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Порядок ГИА-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11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(утвержден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и Рособрнадзора 04.04.2023 № 233/552).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Порядок заполнения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учета и выдачи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аттестатов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…(утвержден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05.10.2020 № 546). 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Расписание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продолжительность проведения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ОГЭ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требования к использованию средств обучения и воспитания при его проведении в 2024 году (утверждены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и Рособрнадзора от 18.12.2023 № 954/2117).</a:t>
            </a:r>
          </a:p>
          <a:p>
            <a:pPr algn="just"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Расписание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продолжительность проведения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ЕГЭ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требования к использованию средств обучения и воспитания при его проведении в 2024 году (утверждены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и Рособрнадзора от 18.12.2023 № 953/2116).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Расписание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продолжительность проведения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ГВЭ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требования к использованию средств обучения и воспитания при его проведении в 2024 году (утверждены Приказом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и Рособрнадзора от 18.12.2023 № 955/2118).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alt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E68754-1B04-4F7F-939F-09F41B064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343" y="0"/>
            <a:ext cx="1079689" cy="8962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3F564F-747E-1382-3389-950626E51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981200" cy="7924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C60F5FFA-5DF9-4297-8958-3CFC601157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44824"/>
            <a:ext cx="5351275" cy="6813176"/>
          </a:xfrm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6C2D69D9-CB51-4DC6-8BAC-DEED132282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6713681"/>
              </p:ext>
            </p:extLst>
          </p:nvPr>
        </p:nvGraphicFramePr>
        <p:xfrm>
          <a:off x="5409875" y="2107475"/>
          <a:ext cx="6688324" cy="3986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A648A7-C08B-4FBE-9284-EE21EED1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012" y="44825"/>
            <a:ext cx="5207726" cy="25851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ГИА-9 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FE8DD5-1922-9B13-AF39-63E39DBB2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9252" y="0"/>
            <a:ext cx="2642748" cy="18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3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A648A7-C08B-4FBE-9284-EE21EED1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687" y="427498"/>
            <a:ext cx="5522450" cy="8549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ГИА-11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6595A3C8-4C5A-47DC-B761-96FE501827B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4229791"/>
              </p:ext>
            </p:extLst>
          </p:nvPr>
        </p:nvGraphicFramePr>
        <p:xfrm>
          <a:off x="6096000" y="1743270"/>
          <a:ext cx="6096000" cy="483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C:\Documents and Settings\user\Рабочий стол\gia_2021_11.png">
            <a:extLst>
              <a:ext uri="{FF2B5EF4-FFF2-40B4-BE49-F238E27FC236}">
                <a16:creationId xmlns:a16="http://schemas.microsoft.com/office/drawing/2014/main" id="{A0D44D55-CCF8-4190-8C43-BE3788DC3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342345" cy="854997"/>
          </a:xfrm>
          <a:prstGeom prst="rect">
            <a:avLst/>
          </a:prstGeom>
          <a:noFill/>
        </p:spPr>
      </p:pic>
      <p:pic>
        <p:nvPicPr>
          <p:cNvPr id="19" name="Объект 5">
            <a:extLst>
              <a:ext uri="{FF2B5EF4-FFF2-40B4-BE49-F238E27FC236}">
                <a16:creationId xmlns:a16="http://schemas.microsoft.com/office/drawing/2014/main" id="{599AD19D-2B8E-4834-85B1-912C4BF52D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84426" y="854997"/>
            <a:ext cx="6150623" cy="5725096"/>
          </a:xfrm>
          <a:ln>
            <a:solidFill>
              <a:schemeClr val="accent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6AD33C-A1DA-B4A4-1C5A-C09F46FC05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4461" y="0"/>
            <a:ext cx="2257539" cy="15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7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41293" y="111825"/>
            <a:ext cx="6557417" cy="128218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ГИА-9 и ИС-9 в 2024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3580431"/>
              </p:ext>
            </p:extLst>
          </p:nvPr>
        </p:nvGraphicFramePr>
        <p:xfrm>
          <a:off x="39984" y="842497"/>
          <a:ext cx="6997311" cy="573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6" descr="C:\Documents and Settings\user\Рабочий стол\csm_2017_2702_1606_gia9_277d08d8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792941" cy="5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FC064671-ED2B-49A5-867F-1F112CBB5B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7189695" y="2411853"/>
            <a:ext cx="5002306" cy="4334321"/>
          </a:xfrm>
          <a:ln>
            <a:solidFill>
              <a:schemeClr val="accent1"/>
            </a:solidFill>
          </a:ln>
        </p:spPr>
      </p:pic>
      <p:pic>
        <p:nvPicPr>
          <p:cNvPr id="8" name="Объект 5">
            <a:extLst>
              <a:ext uri="{FF2B5EF4-FFF2-40B4-BE49-F238E27FC236}">
                <a16:creationId xmlns:a16="http://schemas.microsoft.com/office/drawing/2014/main" id="{AB31E5F7-AFA8-4CE0-85FA-68B2B31557F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1496"/>
          <a:stretch/>
        </p:blipFill>
        <p:spPr>
          <a:xfrm>
            <a:off x="7189694" y="0"/>
            <a:ext cx="4962322" cy="23388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1365" y="111824"/>
            <a:ext cx="7252447" cy="160939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ГИА-11 и ИС(И) в 2024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0700640"/>
              </p:ext>
            </p:extLst>
          </p:nvPr>
        </p:nvGraphicFramePr>
        <p:xfrm>
          <a:off x="224118" y="934452"/>
          <a:ext cx="6626302" cy="555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Documents and Settings\user\Рабочий стол\gia_2021_11.png">
            <a:extLst>
              <a:ext uri="{FF2B5EF4-FFF2-40B4-BE49-F238E27FC236}">
                <a16:creationId xmlns:a16="http://schemas.microsoft.com/office/drawing/2014/main" id="{63FB664D-22C9-4CE4-88A7-672F73AA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1"/>
            <a:ext cx="1776548" cy="64847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8D65AB-80C9-4089-89DA-443C344CCF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126" t="23539" r="4905" b="24403"/>
          <a:stretch/>
        </p:blipFill>
        <p:spPr>
          <a:xfrm>
            <a:off x="6811779" y="93894"/>
            <a:ext cx="5302938" cy="221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Содержимое 4">
            <a:extLst>
              <a:ext uri="{FF2B5EF4-FFF2-40B4-BE49-F238E27FC236}">
                <a16:creationId xmlns:a16="http://schemas.microsoft.com/office/drawing/2014/main" id="{232A9FDE-CB0D-47AB-BE68-6F621534B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0420" y="2424716"/>
            <a:ext cx="5225655" cy="429428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altLang="ru-RU" u="sng" dirty="0">
                <a:latin typeface="Times New Roman" pitchFamily="18" charset="0"/>
                <a:cs typeface="Times New Roman" pitchFamily="18" charset="0"/>
              </a:rPr>
              <a:t>Заявление на участие в ГИА-11</a:t>
            </a:r>
          </a:p>
          <a:p>
            <a:pPr marL="7938" algn="just"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февраля 2024 года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(включительно).</a:t>
            </a:r>
          </a:p>
          <a:p>
            <a:pPr marL="7938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Прописывается перечень предметов, форма, сроки экзаменов, а также указываются материально-технические условия проведения экзаменов, учитывающие индивидуальные особенности (в случае необходимости).</a:t>
            </a: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7938" algn="just">
              <a:buNone/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455F56-CF02-4D46-AAFD-CB557F15FC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32" y="5402899"/>
            <a:ext cx="1845345" cy="12904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0DA47B-F23E-43C7-8D59-224F9120C0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79" y="5172442"/>
            <a:ext cx="2375396" cy="15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9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5BBF-1EBA-49DA-9350-6ECE024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088" y="68013"/>
            <a:ext cx="7454265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520825-9A8F-9A94-6188-1BA79E5C8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4" y="1983345"/>
            <a:ext cx="3744686" cy="4813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F4C1BC2-DE4E-472A-D588-2942419EEAE3}"/>
              </a:ext>
            </a:extLst>
          </p:cNvPr>
          <p:cNvSpPr txBox="1">
            <a:spLocks/>
          </p:cNvSpPr>
          <p:nvPr/>
        </p:nvSpPr>
        <p:spPr>
          <a:xfrm>
            <a:off x="5316003" y="283733"/>
            <a:ext cx="4457997" cy="1665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ЭКЗАМЕНАХ!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EBE32F1-BA5C-C624-D2B4-48A0863A9973}"/>
              </a:ext>
            </a:extLst>
          </p:cNvPr>
          <p:cNvSpPr txBox="1">
            <a:spLocks/>
          </p:cNvSpPr>
          <p:nvPr/>
        </p:nvSpPr>
        <p:spPr>
          <a:xfrm>
            <a:off x="152352" y="2370230"/>
            <a:ext cx="3099995" cy="2628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63774A-5282-89D9-151E-6B2DCCF246A3}"/>
              </a:ext>
            </a:extLst>
          </p:cNvPr>
          <p:cNvSpPr txBox="1">
            <a:spLocks/>
          </p:cNvSpPr>
          <p:nvPr/>
        </p:nvSpPr>
        <p:spPr>
          <a:xfrm>
            <a:off x="89647" y="26412"/>
            <a:ext cx="5458681" cy="247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видеозаписи нарушений 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экзаменах, размещенные в открытых источниках:</a:t>
            </a:r>
          </a:p>
          <a:p>
            <a:pPr algn="l"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https://www.youtube.com/watch?v=gMvlWMFSkRM</a:t>
            </a: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https://www.youtube.com/watch?v=2Nshmnm09FU</a:t>
            </a: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https://www.youtube.com/watch?v=B170yrTlPH0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E7F67D-C61E-7EF9-C1E1-3E566BBB1F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72" t="10666" r="23429" b="16063"/>
          <a:stretch/>
        </p:blipFill>
        <p:spPr>
          <a:xfrm>
            <a:off x="152352" y="1911446"/>
            <a:ext cx="4380042" cy="28387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A7FDB6-E24B-2CE8-48EA-AD2344B0D1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566" t="12698" r="34857" b="6460"/>
          <a:stretch/>
        </p:blipFill>
        <p:spPr>
          <a:xfrm>
            <a:off x="4750657" y="1983345"/>
            <a:ext cx="3624563" cy="48208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AE4670-375B-BF3C-70FF-B99293B653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857" t="11429" r="23429" b="16699"/>
          <a:stretch/>
        </p:blipFill>
        <p:spPr>
          <a:xfrm>
            <a:off x="152352" y="4384681"/>
            <a:ext cx="4380042" cy="2394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0B8111-CB60-EA95-5F16-52A4E9820F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429" t="26794" r="37398" b="17841"/>
          <a:stretch/>
        </p:blipFill>
        <p:spPr>
          <a:xfrm>
            <a:off x="9824222" y="-10648"/>
            <a:ext cx="2215426" cy="19594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481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5BBF-1EBA-49DA-9350-6ECE024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565" y="36333"/>
            <a:ext cx="6858048" cy="1426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 ГИА-9 и разрешенные материалы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A0CA86-5C7F-4B95-8267-C270A3C5E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6"/>
          <a:stretch/>
        </p:blipFill>
        <p:spPr>
          <a:xfrm>
            <a:off x="143387" y="36333"/>
            <a:ext cx="4939601" cy="6785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39464C-0392-4EC9-AED0-6549EAB61134}"/>
              </a:ext>
            </a:extLst>
          </p:cNvPr>
          <p:cNvSpPr txBox="1"/>
          <p:nvPr/>
        </p:nvSpPr>
        <p:spPr>
          <a:xfrm>
            <a:off x="1990116" y="172087"/>
            <a:ext cx="301214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экзаменов в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5F94FF-0563-4850-AE88-1CCAF5E85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8" b="56590"/>
          <a:stretch/>
        </p:blipFill>
        <p:spPr>
          <a:xfrm>
            <a:off x="5190565" y="1622137"/>
            <a:ext cx="6936924" cy="519952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6040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5BBF-1EBA-49DA-9350-6ECE024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491" y="68013"/>
            <a:ext cx="11059886" cy="5931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 ГИА-11 и разрешенные материалы   </a:t>
            </a:r>
          </a:p>
        </p:txBody>
      </p:sp>
      <p:graphicFrame>
        <p:nvGraphicFramePr>
          <p:cNvPr id="16" name="Таблица 5">
            <a:extLst>
              <a:ext uri="{FF2B5EF4-FFF2-40B4-BE49-F238E27FC236}">
                <a16:creationId xmlns:a16="http://schemas.microsoft.com/office/drawing/2014/main" id="{92DE9223-6620-4F9C-859F-078B43883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936281"/>
              </p:ext>
            </p:extLst>
          </p:nvPr>
        </p:nvGraphicFramePr>
        <p:xfrm>
          <a:off x="44483" y="1032755"/>
          <a:ext cx="6233886" cy="56815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3339">
                  <a:extLst>
                    <a:ext uri="{9D8B030D-6E8A-4147-A177-3AD203B41FA5}">
                      <a16:colId xmlns:a16="http://schemas.microsoft.com/office/drawing/2014/main" val="852234889"/>
                    </a:ext>
                  </a:extLst>
                </a:gridCol>
                <a:gridCol w="3980547">
                  <a:extLst>
                    <a:ext uri="{9D8B030D-6E8A-4147-A177-3AD203B41FA5}">
                      <a16:colId xmlns:a16="http://schemas.microsoft.com/office/drawing/2014/main" val="1906299218"/>
                    </a:ext>
                  </a:extLst>
                </a:gridCol>
              </a:tblGrid>
              <a:tr h="6650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экзаменов ЕГЭ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8267"/>
                  </a:ext>
                </a:extLst>
              </a:tr>
              <a:tr h="75401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(профильный уровень), физика, литература, информатика, биология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012859"/>
                  </a:ext>
                </a:extLst>
              </a:tr>
              <a:tr h="75401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химия, обществознание, история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087038"/>
                  </a:ext>
                </a:extLst>
              </a:tr>
              <a:tr h="74326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10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английский, французский, немецкий, испанский языки (письменная часть)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75604"/>
                  </a:ext>
                </a:extLst>
              </a:tr>
              <a:tr h="73422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(базовый уровень), география, китайский язык (письменная часть)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058664"/>
                  </a:ext>
                </a:extLst>
              </a:tr>
              <a:tr h="10055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английский, французский, немецкий, испанский языки (устная часть)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831171"/>
                  </a:ext>
                </a:extLst>
              </a:tr>
              <a:tr h="102545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 (устная часть)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146614"/>
                  </a:ext>
                </a:extLst>
              </a:tr>
            </a:tbl>
          </a:graphicData>
        </a:graphic>
      </p:graphicFrame>
      <p:pic>
        <p:nvPicPr>
          <p:cNvPr id="17" name="Picture 2" descr="C:\Documents and Settings\user\Рабочий стол\gia_2021_11.png">
            <a:extLst>
              <a:ext uri="{FF2B5EF4-FFF2-40B4-BE49-F238E27FC236}">
                <a16:creationId xmlns:a16="http://schemas.microsoft.com/office/drawing/2014/main" id="{7BF26D4E-A591-4A4D-951E-541EFC6B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1210489" cy="508220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963EBC-E0FB-4110-9F9D-753F579EBA5B}"/>
              </a:ext>
            </a:extLst>
          </p:cNvPr>
          <p:cNvSpPr txBox="1"/>
          <p:nvPr/>
        </p:nvSpPr>
        <p:spPr>
          <a:xfrm>
            <a:off x="148044" y="613088"/>
            <a:ext cx="603504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экзаменов в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местному времени </a:t>
            </a:r>
            <a:endParaRPr lang="ru-RU" sz="2000" dirty="0"/>
          </a:p>
        </p:txBody>
      </p:sp>
      <p:graphicFrame>
        <p:nvGraphicFramePr>
          <p:cNvPr id="10" name="Таблица 5">
            <a:extLst>
              <a:ext uri="{FF2B5EF4-FFF2-40B4-BE49-F238E27FC236}">
                <a16:creationId xmlns:a16="http://schemas.microsoft.com/office/drawing/2014/main" id="{70CA8B95-2555-7C23-527F-82612109B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38630"/>
              </p:ext>
            </p:extLst>
          </p:nvPr>
        </p:nvGraphicFramePr>
        <p:xfrm>
          <a:off x="6374674" y="661180"/>
          <a:ext cx="5789320" cy="61288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3416">
                  <a:extLst>
                    <a:ext uri="{9D8B030D-6E8A-4147-A177-3AD203B41FA5}">
                      <a16:colId xmlns:a16="http://schemas.microsoft.com/office/drawing/2014/main" val="852234889"/>
                    </a:ext>
                  </a:extLst>
                </a:gridCol>
                <a:gridCol w="3765904">
                  <a:extLst>
                    <a:ext uri="{9D8B030D-6E8A-4147-A177-3AD203B41FA5}">
                      <a16:colId xmlns:a16="http://schemas.microsoft.com/office/drawing/2014/main" val="1906299218"/>
                    </a:ext>
                  </a:extLst>
                </a:gridCol>
              </a:tblGrid>
              <a:tr h="6220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материалы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8267"/>
                  </a:ext>
                </a:extLst>
              </a:tr>
              <a:tr h="378744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непрограммируемый калькулятор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012859"/>
                  </a:ext>
                </a:extLst>
              </a:tr>
              <a:tr h="1093441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средства, обеспечивающие воспроизведение аудиозаписи; компьютерная техника, без доступа в Интернет, </a:t>
                      </a:r>
                      <a:r>
                        <a:rPr lang="ru-RU" sz="1600" b="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аудиогарнитура</a:t>
                      </a:r>
                      <a:endParaRPr lang="ru-RU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087038"/>
                  </a:ext>
                </a:extLst>
              </a:tr>
              <a:tr h="84351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компьютерная техника, без доступа в Интернет с установленным программным обеспечением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75604"/>
                  </a:ext>
                </a:extLst>
              </a:tr>
              <a:tr h="410598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орфографический словарь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058664"/>
                  </a:ext>
                </a:extLst>
              </a:tr>
              <a:tr h="343653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831171"/>
                  </a:ext>
                </a:extLst>
              </a:tr>
              <a:tr h="84351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линейка, непрограммируемый калькулятор</a:t>
                      </a:r>
                    </a:p>
                    <a:p>
                      <a:endParaRPr lang="ru-RU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146614"/>
                  </a:ext>
                </a:extLst>
              </a:tr>
              <a:tr h="1593300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калькулятор, периодическая система химических элементов Д.И. Менделеева; таблица растворимости солей, кислот и оснований в воде; электрохимический ряд напряжений металлов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46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69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21724</TotalTime>
  <Words>994</Words>
  <Application>Microsoft Office PowerPoint</Application>
  <PresentationFormat>Широкоэкранный</PresentationFormat>
  <Paragraphs>147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Open Sans</vt:lpstr>
      <vt:lpstr>Times New Roman</vt:lpstr>
      <vt:lpstr>Wingdings</vt:lpstr>
      <vt:lpstr>Тема Office</vt:lpstr>
      <vt:lpstr>Custom Design</vt:lpstr>
      <vt:lpstr>1_Custom Design</vt:lpstr>
      <vt:lpstr>Презентация PowerPoint</vt:lpstr>
      <vt:lpstr> Нормативные документы</vt:lpstr>
      <vt:lpstr>  Формы ГИА-9  в 2024 году </vt:lpstr>
      <vt:lpstr>  Формы ГИА-11  в 2024 году </vt:lpstr>
      <vt:lpstr>        Сроки ГИА-9 и ИС-9 в 2024 году </vt:lpstr>
      <vt:lpstr>        Сроки ГИА-11 и ИС(И) в 2024 году </vt:lpstr>
      <vt:lpstr> </vt:lpstr>
      <vt:lpstr>Продолжительность экзаменов ГИА-9 и разрешенные материалы  </vt:lpstr>
      <vt:lpstr>Продолжительность экзаменов ГИА-11 и разрешенные материалы   </vt:lpstr>
      <vt:lpstr>Организация проведения ГИА  на территории г.о. Самара в 2024 году</vt:lpstr>
      <vt:lpstr>Полезные ссылки   для подготовки к ГИА-9</vt:lpstr>
      <vt:lpstr>Полезные ссылки   для подготовки к ГИА-11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Мороз Артём Валерьевич</dc:creator>
  <cp:lastModifiedBy>Admin</cp:lastModifiedBy>
  <cp:revision>540</cp:revision>
  <cp:lastPrinted>2024-02-07T07:08:07Z</cp:lastPrinted>
  <dcterms:created xsi:type="dcterms:W3CDTF">2020-05-25T14:38:27Z</dcterms:created>
  <dcterms:modified xsi:type="dcterms:W3CDTF">2024-02-07T12:04:11Z</dcterms:modified>
</cp:coreProperties>
</file>